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степной зоны юга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Ростов-на-Дону, Ставрополь и Краснодар: природа степи, города и их 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города степной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удобно сравнивать вместе: их развитие связано со степью, транспортными путями, сельским хозяйством и ростом населения на юге России. У каждого — своя история и своя главная функция, но общая основа одна — выгодное положение и связь с окружающей территорией.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зона: природные условия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представляют собой большие ровные пространства с небольшим количеством лесов. Такой ландшафт удобен для земледелия, строительства дорог и размещения крупных населенных пунктов.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здесь долгое и теплое, а зима обычно мягче, чем в северных районах. Это создает хорошие условия для жизни людей и выращивания теплолюбивых культур.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степной зоне часто недостаточно, поэтому растениям не всегда хватает влаги. Из-за этого особенно важно бережно использовать воду и защищать почвы от пересыхания.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 степи — плодородные черноземы. Они подходят для выращивания пшеницы, подсолнечника, кукурузы и других сельскохозяйственных культур, которые дают сырье для переработки.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природные условия помогли развитию земледелия, перерабатывающей промышленности и крупных городов. Степная зона стала важной основой хозяйства юга России.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городов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помогает увидеть масштаб городов и их значение для юга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и Краснодар — самые крупные, а Ставрополь заметно меньше по численности населения.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 (около 2024 года)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городов по основным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положение, население и главные функции каждого города.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городов есть общая южная основа, но их специализация различается: транспортная, административная и аграрно-деловая.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Ростов-на-Дону: город на Дону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возник на важном речном пути и с самого начала был связан с торговлей. Дон помогал перевозить товары и связывал город с другими районами.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берегах Дона сделало город заметным портом. Через него проходили грузы, а водные пути дополнялись дорогами и железной дорогой.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Ростов-на-Дону — крупнейший город юга России и важный узел перевозок. Здесь сходятся речные, железнодорожные и автомобильные маршруты.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Ростова-на-Дону связан с набережной, мостами, широкими улицами и движением по реке. Эти черты хорошо показывают его связь с транспортом и торговлей.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Ростов-на-Дону: хозяйство и значение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7050" y="1345800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Торговля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развиты магазины, рынки, деловые центры и сфера обслуживания. Большой поток жителей и гостей поддерживает постоянный спрос на товары и услуги.
</a:t>
            </a:r>
            <a:endParaRPr lang="en-US" sz="849" dirty="0"/>
          </a:p>
        </p:txBody>
      </p:sp>
      <p:sp>
        <p:nvSpPr>
          <p:cNvPr id="12" name="Text 3"/>
          <p:cNvSpPr txBox="1"/>
          <p:nvPr/>
        </p:nvSpPr>
        <p:spPr>
          <a:xfrm>
            <a:off x="867050" y="2076038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работают предприятия пищевой промышленности, машиностроения и приборостроения. Они выпускают продукцию для города, региона и других частей страны.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867050" y="2799045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соединяет центральную часть России, Северный Кавказ и Черноморское направление. Поэтому он играет важную роль в перевозке пассажиров и грузов.
</a:t>
            </a:r>
            <a:endParaRPr lang="en-US" sz="849" dirty="0"/>
          </a:p>
        </p:txBody>
      </p:sp>
      <p:sp>
        <p:nvSpPr>
          <p:cNvPr id="14" name="Text 5"/>
          <p:cNvSpPr txBox="1"/>
          <p:nvPr/>
        </p:nvSpPr>
        <p:spPr>
          <a:xfrm>
            <a:off x="867050" y="3522047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Образование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находятся университеты, театры, музеи и научные центры. Это делает его не только хозяйственным, но и крупным культурным центром.
</a:t>
            </a:r>
            <a:endParaRPr lang="en-US" sz="849" dirty="0"/>
          </a:p>
        </p:txBody>
      </p:sp>
      <p:sp>
        <p:nvSpPr>
          <p:cNvPr id="15" name="Text 6"/>
          <p:cNvSpPr txBox="1"/>
          <p:nvPr/>
        </p:nvSpPr>
        <p:spPr>
          <a:xfrm>
            <a:off x="867050" y="4245049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Южный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можно назвать узлом, куда сходятся дороги, товары и люди. Его значение особенно велико для всего юга России.
</a:t>
            </a:r>
            <a:endParaRPr lang="en-US" sz="9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Ставрополь: город на возвышенности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расположен на Ставропольской возвышенности, поэтому в городе заметны подъемы и спуски. Такой рельеф делает его планировку необычной и запоминающейся.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края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административный центр Ставропольского края. Здесь находятся органы управления, которые координируют жизнь большого региона Северного Кавказа.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известен зелеными улицами, парками и спокойной атмосферой. Город выглядит более размеренным, чем Ростов-на-Дону и Краснодар.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двумя другими городами здесь меньше крупной промышленности, зато сильнее роль управления, образования, медицины и городских услуг.
</a:t>
            </a:r>
            <a:endParaRPr lang="en-US" sz="10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Ставрополь: особенности развития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6145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Управление регионом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выполняет важные административные функции и помогает управлять краем. Это делает его центром деловой и общественной жизни региона.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31346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Ставрополе работают вузы, колледжи и научные учреждения. Они готовят специалистов для края и соседних территорий Северного Кавказа.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020197" y="1484368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Медицина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развиваются больницы, поликлиники, торговля и бытовые услуги. Эти сферы важны для жителей города и близких районов.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809048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Переработка продукции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обслуживает сельскохозяйственный район, поэтому в городе развиваются торговля и переработка продукции. Это связывает его с окружающей сельской местностью.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597899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Связи с Кавказом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города усиливается дорогами и связями с другими населенными пунктами Северного Кавказа. Ставрополь играет роль связующего центра.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Краснодар: центр Кубани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 — один из самых быстрорастущих городов юга России. Люди переезжают сюда ради работы, учебы и более комфортной городской жизни.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Город на Кубани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реке Кубань помогает развитию города и подчеркивает его связь с краем. Краснодар часто называют южной столицей региона.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Строительство и бизнес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активно строятся новые кварталы, дороги и общественные пространства. Развиваются деловая жизнь, торговля и сфера услуг.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Привлекательность для 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климат, новые районы и широкие возможности делают Краснодар особенно привлекательным. Поэтому население города растет быстрее, чем у многих соседей.
</a:t>
            </a:r>
            <a:endParaRPr lang="en-US" sz="9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и привлекательность городов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особенно быстро привлекает жителей и бизнес, а Ростов-на-Дону остается крупнейшим центром с устойчивой экономикой. Ставрополь развивается спокойнее, но сохраняет важные управленческие функции.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Краснодар, за ним следует Ростов-на-Дону; Ставрополь растет умереннее. На различия влияют функции городов, транспорт и миграция населения.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качественная оценка по описанию в задании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степи к крупному городу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учебного текста о связи природы, хозяйства и роста городов юга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функции городов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виды транспорта делают каждый город важным узлом на юге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сильнее связан с речными и железнодорожными перевозками, Краснодар — с авиа- и автосвязью, Ставрополь — с региональными маршрутами.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073" y="3385530"/>
            <a:ext cx="300712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067" y="4096568"/>
            <a:ext cx="382725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городская среда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жара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городах жаркое лето может быть утомительным, поэтому важны тень, деревья и удобные места для отдыха. Зеленые улицы снижают перегрев и делают прогулки комфортнее.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Суховеи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горячие ветры усиливают испарение влаги и вредят растениям. Городам нужны полив, защита зеленых насаждений и грамотное планирование дворов, парков и скверов.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и пыльные ветры ухудшают качество воздуха. Помогают газоны, кустарники, уборка улиц и продуманное озеленение, особенно вдоль дорог и на открытых пространствах.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нехватки влаги особенно важно бережно использовать воду в быту и в городском хозяйстве. Фонтаны, полив и уход за растениями требуют разумного расхода ресурсов.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набережные и скверы делают южные города более удобными для жизни. Они создают места для отдыха, общения и спорта, а также улучшают внешний облик города.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разные черты трех городов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города находятся на юге страны и тесно связаны со степной зоной, сельским хозяйством и транспортом. При этом каждый имеет собственный профиль развития.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от выгодного географического положения сочетается с разными функциями: порт, управление, быстро растущий деловой центр.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обобщение по тексту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городская среда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заметна насыщенная культурная жизнь: театры, музеи, университеты и набережные формируют образ крупного южного центра, где много мест для учебы, встреч и прогулок.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 сочетает современные жилые кварталы, спортивные объекты и деловую активность. Здесь особенно заметны новые общественные пространства, фестивали и быстро меняющийся городской облик.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выделяется зелеными улицами, историческим центром и более спокойным ритмом жизни. Город подходит для прогулок и хорошо показывает особенности комфортной городской среды.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трех городах важны открытые площади, парки, скверы и места для общения. Это создает особую атмосферу юга, где общественная жизнь проходит на улице чаще, чем в северных городах.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здесь связана не только с музеями и театрами, но и с удобством повседневной жизни. Благоустройство, зеленые зоны и доступные общественные пространства делают города привлекательнее.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изучить на примере трех городов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природа, история и хозяйство по-разному формируют облик южных городов.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 показывают разные пути развития на одной природной основе: от транспортного узла до административного центра и быстро растущего делового города.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города важны для 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Ростов-на-Дону, Ставрополь и Краснодар обеспечивают движение людей и грузов по югу страны. Через них проходят важные дороги, а Ростов-на-Дону дополнительно связан с речными перевозками.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городах развиты транспорт, строительство, торговля, услуги и переработка сельскохозяйственной продукции. Это создает занятость для жителей не только самих городов, но и соседних районов.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вузы, колледжи и научные учреждения помогают готовить кадры для региона. Молодежь получает возможность учиться рядом с местом будущей работы и не уезжать далеко.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 управляет большим краем, Ростов-на-Дону связывает юг с центром страны, а Краснодар поддерживает экономику Кубани. Вместе они укрепляют южную часть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степного города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общих закономерностях развития городов степной зоны юга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степной зоны — разные, но взаимосвязанные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Ростов-на-Дону, Ставрополь и Краснодар по-разному развивались, но все они выросли благодаря выгодному положению, сельскому хозяйству и транспорту. Эти города помогают понять устройство юга России.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2026-06-02T15:44:29Z</dcterms:created>
  <dcterms:modified xsi:type="dcterms:W3CDTF">2026-06-02T15:44:29Z</dcterms:modified>
</cp:coreProperties>
</file>