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и высотная поясность: как меняется природа Земли
</a:t>
            </a:r>
            <a:endParaRPr lang="en-US" sz="3348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и горы наглядно показывают, как климат управляет природой.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важны для 8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— пример природной зоны с долгим тёплым летом и мягкой зимой. Высотная поясность объясняет, почему в горах природа меняется от подножия к вершине. Это помогает “читать” карты: климат, почвы и растительность связаны напрямую.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субтропиков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расположены примерно между 25° и 40° северной и южной широты, поэтому получают много солнечной энергии. В этом поясе тепловой режим уже не тропический, но ещё и не умеренный.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Субтропические территории есть на побережьях Средиземного моря и на юге Европы, а также в Калифорнии и на юге Китая. Встречаются они и в Японии, и в ряде районов Южной Америки и Австралии.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субтропикам относят и Черноморское побережье Кавказа — это один из самых известных примеров в России. Такое положение поддерживает тёплый период в течение большей части года.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сюда часто приходят воздушные массы умеренных широт. Поэтому возможны похолодания и дожди, даже когда в целом сезон тёплый и мягкий.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облик субтропиков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и характерные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субтропиков характерны вечнозелёные кустарники и жёстколистные растения, которые выдерживают сухие периоды. Среди них встречаются кипарисы, лавр, оливковые деревья, цитрусовые, а также виноград.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«субтропическое» настроение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формируются бурые и краснозёмные почвы: они связаны с тёплым климатом и достаточной влажностью. Поэтому пейзажи часто сочетают море, тёплый воздух и зелёные склоны с садами и рощами.
</a:t>
            </a:r>
            <a:endParaRPr lang="en-US" sz="12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средиземноморского типа характерны долгий тёплый сезон и заметная сезонность: осадки обычно чаще приходятся на прохладное время года.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при схожих широтах субтропики отличаются распределением осадков, но почти всегда имеют устойчивый тёплый период.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типовых климатических закономерностей субтропиков (условные значения; точные численные ряды не приводятся).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субтропиков по месяцам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субтропического климата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климат: жаркое сухое лето и мягкая влажная зима. Из-за сезонного изменения влажности растения успевают приспосабливаться к периоду засухи.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субтропики получают осадки почти круглый год. Лето обычно тёплое, а иногда и душное, поэтому растительность может быть более равномерной.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Континентальные субтропики имеют более резкие различия между летом и зимой. Чем дальше от моря и чем сильнее влияние суши, тем заметнее меняются температуры по сезонам.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653688"/>
            <a:ext cx="4300800" cy="2182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различия по температуре, длине тёплого периода, осадкам, растительности, сельскому хозяйству и примерам территорий.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субтропики теплее, а вегетационный период обычно длиннее, поэтому растения и хозяйственные культуры развиваются активнее.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картам природных зон и климатическим описаниям (учебный уровень).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и умеренный пояс: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высотные пояса в горах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схема: при подъёме меняются температура, влажность и условия роста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высотная поясность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— это закономерная смена климата, почв, растений и животных с высотой в горах. Чем выше, тем меняются условия обитания.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она похожа на смену природных зон от экватора к полюсам, но происходит не из‑за широты. Здесь причина — рельеф: изменения идут по склону горы.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высотах меняются температура, количество осадков, сила ветра и продолжительность тёплого сезона. Поэтому у подножия и на вершине одной горы природа может заметно отличаться.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 высотой становится холоднее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подъёмом вверх воздух становится более разреженным и хуже удерживает тепло. Солнечные лучи сильнее нагревают поверхность Земли, а не сам воздух, поэтому у верхних уровней температура ниже.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высотах часто дуют ветры, которые усиливают охлаждение, а снег может сохраняться дольше. Из-за этого верхние пояса нередко выглядят как граница леса, затем луга и, наконец, снежные участки.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маршрут по склону, то смена леса на луга и затем на каменистые участки объясняется не только высотой, но и длительностью безморозного периода.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гора, тем устойчивее холод: растительности становится всё меньше, а природные пояса выстраиваются по предсказуемой закономерности.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географии: среднее понижение температуры примерно на 6 °C при подъёме на 1000 м (учебные материалы по физической географии, ориентировочно).
</a:t>
            </a:r>
            <a:endParaRPr lang="en-US" sz="703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температуры от высоты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пояса на разных горах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горы, тем меньше «пространства» для смены условий: климат меняется не так резко, поэтому поясов обычно немного и они менее контрастны.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 дают большой перепад высот. Поэтому температурный градиент сильнее, а вместе с ним чётче отделяются поясы лесов, лугов и холодных высот.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традиционно выделяют лесной, субальпийский, альпийский и нивальный пояса. Их границы зависят от широты и увлажнения, а также от высоты снеговой линии.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Гималаях из‑за больших абсолютных высот высотных поясов больше. При этом состав растительности меняется не только с высотой, но и из‑за различий климата по склонам.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721937"/>
            <a:ext cx="4333200" cy="20455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поясы сопоставлены по высоте, температурным условиям, растительности с учетом животных и по основным видам хозяйственного использования.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сравнения показывает: по мере роста высоты температура падает, растительность сменяется от лесов к лугам и каменистым участкам, а хозяйство становится более ограниченным.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закономерностей высотной поясности по школьным курсам географии (без привязки к одному конкретному разрезу).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горных поясов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субтропиков и гор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теплу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субтропиках условия стабильнее и суше в отдельные сезоны, поэтому распространены пресмыкающиеся: ящерицы и змеи. Они активны в тёплый период и используют прогревшиеся участки как укрытия.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база и растительность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держатся там, где есть корм. В субтропиках это связано с вечнозелёными кустарниками и насекомыми, а в горах — с ярусностью растительности по высоте и сменой кормовых растений.
</a:t>
            </a:r>
            <a:endParaRPr lang="en-US" sz="1197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копытные и грызуны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средних высотах гор встречаются серны и горные козлы, а также сурки. Они ориентируются на рельеф и сезонное наличие корма, поэтому их ареалы тесно связаны с лугами и каменистыми склонами.
</a:t>
            </a:r>
            <a:endParaRPr lang="en-US" sz="1197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холодостойкие виды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и другие птицы используют высотные участки для охоты, а выше располагаются виды, хорошо переносящие холод и разреженный воздух. Их распространение ограничено суровыми условиями.
</a:t>
            </a:r>
            <a:endParaRPr lang="en-US" sz="11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субтропики и горы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хозяйственных задач от климата, длительности вегетационного периода и высоты склонов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России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субтропики занимают узкую полосу Черноморского побережья Кавказа, прежде всего район Сочи. Здесь мягкая зима и продолжительное тёплое лето, а влажность поддерживает богатую растительность.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и длительный период роста позволяют выращивать чай, виноград, хурму и инжир. Также хорошо развиваются многие декоративные растения, а в отдельных условиях — некоторые цитрусовые культуры.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Субтропическая природа побережья формируется сочетанием влияния моря и горного рельефа: влажный воздух задерживается, а склоны создают разные условия для растений и почв.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России с высотной поясностью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 России «тянется» высотная поясность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хорошо выражена в горах Кавказа, на Алтае, в Саянах и на Камчатке. На одном склоне последовательно встречаются леса, луга, каменистые участки и снежные вершины.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Кавказ — ключевой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особенно важны Кавказские горы: здесь высотные пояса изучаются как классический пример того, как природные условия закономерно меняются с высотой. Поэтому на практике удобно сравнивать разные высотные зоны.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субтропиках «фон» задают широта и близость тёплых морей. В горах ведущим становится подъём, который меняет не только температуру, но и влажность.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показывают закономерные изменения природы, но механизм разный: в первом случае — широтные условия, во втором — высотные и увлажнительные различия.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школьным темам физической географии (без привязки к одному набору измерений), методическая обобщающая схема.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и высотная поясность: в чем различие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субтропиков и гор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субтропиках серьёзны вырубка лесов и пожары, а также перевыпас скота. Эти процессы ухудшают почвенный покров и уменьшают устойчивость склонов к разрушению.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побережьях часто накапливается загрязнение, особенно там, где много отдыхающих и высокая нагрузка на инфраструктуру. Это влияет на прибрежные экосистемы и качество воды.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 дополнительная опасность связана с таянием ледников и сокращением снежного покрова. Когда сохраняется меньше снега, меняется режим рек и усиливаются риски для склонов.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Сохранению природных комплексов помогают заповедники и национальные парки, лесовосстановление и защита почв. Особенно важно бережно использовать воду и контролировать туризм при росте хозяйственной нагрузки.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природа меняется и по широте, и по высоте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и высотная поясность показывают два географических «закона» смены природы: от широты к полюсам и от подножия к вершинам. Поэтому на картах видны закономерности климата, почв и занятий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2026-05-11T18:13:28Z</dcterms:created>
  <dcterms:modified xsi:type="dcterms:W3CDTF">2026-05-11T18:13:28Z</dcterms:modified>
</cp:coreProperties>
</file>