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в географии: роль в жизни людей и хозяйстве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обеспечивает повседневность: от транспорта и связи до образования, медицины и досуга.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сферы услуг в хозяйстве России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относится к третичному сектору и обслуживает людей и другие отрасли. В крупных городах услуг больше, потому что там сосредоточены население, предприятия, учебные заведения, больницы, банки и транспорт. В России услуги распределены неравномерно: в центрах выбор шире, чем в малых городах и сёлах.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829" y="1271597"/>
            <a:ext cx="451200" cy="4010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779" y="2001675"/>
            <a:ext cx="451200" cy="360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5829" y="2713725"/>
            <a:ext cx="451200" cy="360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2729" y="3385530"/>
            <a:ext cx="437400" cy="437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2729" y="4096568"/>
            <a:ext cx="437400" cy="437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услуга и чем она отличается от товара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1016387" y="125095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важнее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Услуга — это действие, полезный результат которого получает человек, семья или организация. Её нельзя «подержать», как вещь, а польза часто становится заметной сразу.
</a:t>
            </a:r>
            <a:endParaRPr lang="en-US" sz="800" dirty="0"/>
          </a:p>
        </p:txBody>
      </p:sp>
      <p:sp>
        <p:nvSpPr>
          <p:cNvPr id="16" name="Text 3"/>
          <p:cNvSpPr txBox="1"/>
          <p:nvPr/>
        </p:nvSpPr>
        <p:spPr>
          <a:xfrm>
            <a:off x="1007875" y="196097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и перевозка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Перевозка пассажиров обеспечивает доставку человека до нужного места. Результат проявляется в момент доставки: билет куплен — поездка состоялась — цель достигнута.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1016387" y="267303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 информирование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помогает людям общаться и получать сведения. Сюда относятся работа операторов, телефонные сервисы и интернет-доступ, а результат — возможность быстро передавать информацию.
</a:t>
            </a:r>
            <a:endParaRPr lang="en-US" sz="800" dirty="0"/>
          </a:p>
        </p:txBody>
      </p:sp>
      <p:sp>
        <p:nvSpPr>
          <p:cNvPr id="18" name="Text 5"/>
          <p:cNvSpPr txBox="1"/>
          <p:nvPr/>
        </p:nvSpPr>
        <p:spPr>
          <a:xfrm>
            <a:off x="1016387" y="338305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Банковские операции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Банковские операции дают практический итог: перевод денег, оплата услуг или хранение средств. Часть таких сервисов выполняется сотрудниками банка, а часть — цифровыми платформами.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1016387" y="409409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лечение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и медицинская помощь направлены на знания и восстановление здоровья. Услуга выражается в консультации, занятиях, лечении и ремонте, после которых человек получает конкретную пользу.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 в городе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инфраструктура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складывается из множества организаций: школ, поликлиник, магазинов, аптек, спортивных центров, музеев, почты, банков и разных видов транспорта. Эти объекты работают рядом с людьми и поддерживают их повседневные потребности.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Сервисы для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услуги помогают экономить время и силы: доставка товаров, ремонт бытовой техники, интернет-сервисы, запись к врачу, дополнительные занятия, кружки и секции. Выбор подходящего сервиса зависит от района, транспорта и доступности специалистов.
</a:t>
            </a:r>
            <a:endParaRPr lang="en-US" sz="102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услуг в хозяйстве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сервисы растут быстрее: онлайн-платежи, электронная запись, дистанционное обучение и покупка билетов.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 каждой семье ежедневно нужны транспорт, связь и образование, поэтому эти направления чаще всего наиболее «массовые» по охвату.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структура (без привязки к официальным статистическим долям); 2026
</a:t>
            </a:r>
            <a:endParaRPr lang="en-US" sz="79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016637"/>
            <a:ext cx="3239400" cy="153395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услуг и их результат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одна и та же услуга выражается действием разных специалистов, а ключевым остаётся итог, который получают люди.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любой услуге важнее конечный полезный результат, потому что именно он создаёт пользу для человека.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темам школьной географии (без внешних источников).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получает услугу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выбора и обращения к сервису (обобщённая модель).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обслуживания и его признаки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услуги проявляется в точности выполнения, безопасности, соблюдении правил и отсутствии риска для клиента. Чем понятнее стандарты работы, тем меньше неприятных сюрпризов при обращении.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скорость и своевременность: сервис должен быть организован так, чтобы человек не тратил лишнее время. Это заметно в расписании транспорта, работе поликлиники и обслуживании в магазинах.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Низкое качество часто видно по очередям, задержкам, грубости и поломкам оборудования. Также тревожный признак — неясные правила обслуживания, из‑за которых сложно заранее понять, что будет дальше.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и внимательность к клиенту выражаются в понятных ценах, ясных условиях и уважительном отношении. Человеку важно, когда сотрудники объясняют порядок действий и не создают лишних сложностей.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сферы услуг: кто делает сервис «работающим»
</a:t>
            </a:r>
            <a:endParaRPr lang="en-US" sz="2234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и медсестра: забота в конкретный момент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поликлинике или процедурном кабинете специалист отвечает за точность обследований и соблюдение безопасных процедур. Пациент видит результат в улучшении самочувствия и понятных рекомендациях по дальнейшим шагам. Важны аккуратность, спокойствие и ответственность.
</a:t>
            </a:r>
            <a:endParaRPr lang="en-US" sz="1041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Водитель и машинист: точность в дороге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транспорте успех услуги измеряется соблюдением времени, комфортом и безопасностью поездки. Водители и машинисты обеспечивают движение по маршрутам и выполнение правил перевозки. Для пассажира особенно важны понятные остановки и предсказуемость поездки.
</a:t>
            </a:r>
            <a:endParaRPr lang="en-US" sz="1072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и библиотекарь: сервис знаний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и библиотеке услуга помогает учиться и развиваться: объяснить материал, организовать занятия, подобрать книги и дать доступ к информации. Здесь ценятся умение общаться, дисциплина и забота о том, чтобы каждый ученик смог получить нужное.
</a:t>
            </a:r>
            <a:endParaRPr lang="en-US" sz="107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услуги школьники используют чаще всего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регулярные категории — транспорт и связь, а образование и торговля обычно следуют за ними из‑за учёбы и повседневных покупок семьи.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потребления отражает школьный ритм: ежедневные перемещения и общение важнее редких визитов и разовых событий.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учебные значения (без привязки к официальной статистике); 2026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технологии изменили сферу услуг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48287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7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Записаться к врачу стало проще: многие клиники используют онлайн-формы и расписания. Это снижает число звонков и помогает быстрее попасть на приём, особенно в районах, где ожидание дольше.
</a:t>
            </a:r>
            <a:endParaRPr lang="en-US" sz="807" dirty="0"/>
          </a:p>
        </p:txBody>
      </p:sp>
      <p:sp>
        <p:nvSpPr>
          <p:cNvPr id="10" name="Text 3"/>
          <p:cNvSpPr txBox="1"/>
          <p:nvPr/>
        </p:nvSpPr>
        <p:spPr>
          <a:xfrm>
            <a:off x="35406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сервисы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дневники и учебные платформы позволяют получать задания, оценки и консультации дистанционно. Аналогично работают банковские приложения и сервисы оплаты: операции выполняются быстро и из дома.
</a:t>
            </a:r>
            <a:endParaRPr lang="en-US" sz="736" dirty="0"/>
          </a:p>
        </p:txBody>
      </p:sp>
      <p:sp>
        <p:nvSpPr>
          <p:cNvPr id="11" name="Text 4"/>
          <p:cNvSpPr txBox="1"/>
          <p:nvPr/>
        </p:nvSpPr>
        <p:spPr>
          <a:xfrm>
            <a:off x="55984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и дистанционное обучение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 такси, покупка билетов и доставка товаров через приложения объединяют услуги в одном месте. Параллельно растёт важность защиты данных: надёжные пароли и осторожность в интернете снижают риски.
</a:t>
            </a:r>
            <a:endParaRPr lang="en-US" sz="72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4370" y="1824062"/>
            <a:ext cx="3006885" cy="1919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трудности сферы услуг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сложности, которые сильнее всего ощущаются населением в повседневной жизни.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качество и доступность услуг связаны с уровнем развития территории, транспортной инфраструктуры и цифровых возможностей.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«Сфера услуг» (обобщение: преимущества и ограничения)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опыт клиента влияет на спрос и развитие услуг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Сценарий формирования мнения о сервисе и последующего выбора (цена, удобство, расположение, репутация, личный опыт).
</a:t>
            </a:r>
            <a:endParaRPr lang="en-US" sz="105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3144117"/>
            <a:ext cx="8868600" cy="17061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в городе, малом городе и селе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38" y="1680225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местность и доступность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малых городах доступность услуг ниже, но часто сильнее роль местных специалистов и привычных связей между жителями. В сельской местности особенно важны почта, фельдшерские пункты, школьный автобус и мобильная связь.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5462" y="1699505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Мегаполисы и малые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мегаполисах набор услуг шире: больше школ, клиник, торговых центров, банков, музеев, театров и транспортных маршрутов. Это связано с высокой численностью населения и постоянным спросом.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пользуются платными услугами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Платные сервисы часто выбирают, когда важны предсказуемость результата и ответственность специалиста, а не только цена.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мотивирующие причины связаны с удобством и риском: люди платят, чтобы сэкономить время и получить уверенный результат.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причин оплаты услуг (учебные формулировки, без привязки к конкретной статистике)
</a:t>
            </a:r>
            <a:endParaRPr lang="en-US" sz="7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640" y="1418200"/>
            <a:ext cx="1342125" cy="1073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38491" y="1418200"/>
            <a:ext cx="1073700" cy="1073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35129" y="1418200"/>
            <a:ext cx="1073700" cy="1073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65979" y="1418200"/>
            <a:ext cx="805275" cy="1073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94193" y="1418200"/>
            <a:ext cx="1342125" cy="1073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обслуживания как часть качества услуги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295446" y="2967102"/>
            <a:ext cx="1366500" cy="16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и уважение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разговор, корректное обращение и умение слушать клиенту помогают почувствовать надёжность. Это особенно заметно в школах, поликлиниках, магазинах и при оформлении документов.
</a:t>
            </a:r>
            <a:endParaRPr lang="en-US" sz="965" dirty="0"/>
          </a:p>
        </p:txBody>
      </p:sp>
      <p:sp>
        <p:nvSpPr>
          <p:cNvPr id="17" name="Text 3"/>
          <p:cNvSpPr txBox="1"/>
          <p:nvPr/>
        </p:nvSpPr>
        <p:spPr>
          <a:xfrm>
            <a:off x="2092084" y="2967102"/>
            <a:ext cx="1366500" cy="16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Пунктуальность и соблюдение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сроки, соблюдение расписания и минимальные задержки создают спокойствие. Когда услуга выполняется вовремя, снижается стресс и у людей появляется доверие к организации.
</a:t>
            </a:r>
            <a:endParaRPr lang="en-US" sz="965" dirty="0"/>
          </a:p>
        </p:txBody>
      </p:sp>
      <p:sp>
        <p:nvSpPr>
          <p:cNvPr id="18" name="Text 4"/>
          <p:cNvSpPr txBox="1"/>
          <p:nvPr/>
        </p:nvSpPr>
        <p:spPr>
          <a:xfrm>
            <a:off x="3888722" y="2967102"/>
            <a:ext cx="1366500" cy="16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и понятные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цена, ясные условия и отсутствие «неожиданных» требований уменьшают риск ошибок. Честность работника важна в обслуживании, где есть договорённости и гарантийные обещания.
</a:t>
            </a:r>
            <a:endParaRPr lang="en-US" sz="965" dirty="0"/>
          </a:p>
        </p:txBody>
      </p:sp>
      <p:sp>
        <p:nvSpPr>
          <p:cNvPr id="19" name="Text 5"/>
          <p:cNvSpPr txBox="1"/>
          <p:nvPr/>
        </p:nvSpPr>
        <p:spPr>
          <a:xfrm>
            <a:off x="5685360" y="2967102"/>
            <a:ext cx="1366500" cy="16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 и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инструкций, аккуратная работа и контроль качества уменьшают вероятность поломок и повторных обращений. Клиент чувствует заботу о результате, а не формальное выполнение.
</a:t>
            </a:r>
            <a:endParaRPr lang="en-US" sz="965" dirty="0"/>
          </a:p>
        </p:txBody>
      </p:sp>
      <p:sp>
        <p:nvSpPr>
          <p:cNvPr id="20" name="Text 6"/>
          <p:cNvSpPr txBox="1"/>
          <p:nvPr/>
        </p:nvSpPr>
        <p:spPr>
          <a:xfrm>
            <a:off x="7481998" y="2967102"/>
            <a:ext cx="1366500" cy="16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клиенту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сотрудник объясняет шаги и помогает выбрать решение, клиент быстрее ориентируется в ситуации. Такое обслуживание повышает лояльность и часто приводит к повторным обращениям.
</a:t>
            </a:r>
            <a:endParaRPr lang="en-US" sz="96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121441"/>
            <a:ext cx="3239400" cy="13243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Услуги, которые особенно близки школьникам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услуг, с которыми школьники сталкиваются регулярно, и которые поддерживают их повседневный режим.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услуги регулярно «встраиваются» в маршрут и расписание школьника: дорога, учёба, связь, покупки и отдых идут рядом и дополняют друг друга.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и примеры из повседневной жизни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сферы услуг для экономики страны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создаёт рабочие места и помогает поддерживать повседневную жизнь населения. Без транспорта, связи, банков, образования и медицины сложнее организовать производство и торговлю в других отраслях.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 связывают территорию: ускоряют обмен информацией и делают доступ к знаниям, лечению и товарам более реальным. Это особенно важно для регионов, где расстояния между населёнными пунктами велики.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услуг повышает комфорт и продуктивность людей. Когда обслуживание работает быстрее и надёжнее, обществу проще учиться, работать и планировать дела, а экономика получает дополнительный импульс.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успешной услуги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организация заметна в деталях: когда клиент понимает порядок действий, а результат получается без лишних исправлений и повторных обращений.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Успешность проявляется сразу по нескольким показателям, поэтому оценка по одному критерию не отражает реальную «ценность» сервиса.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признаков качества услуги (без привязки к конкретной статистике)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— основа повседневной жизни и развития территорий
</a:t>
            </a:r>
            <a:endParaRPr lang="en-US" sz="2827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охватывает учёбу, здоровье, транспорт, связь, покупки, отдых и финансовые операции. Её развитие зависит от населения, доходов, сети путей, технологий и качества специалистов, а доступность услуг распределяется неравномерно.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2026-05-11T21:13:36Z</dcterms:created>
  <dcterms:modified xsi:type="dcterms:W3CDTF">2026-05-11T21:13:36Z</dcterms:modified>
</cp:coreProperties>
</file>