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Мигель де Сервантес де Сааведра: писатель, который изменил литературу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Жизнь, война, плен и «Дон Кихот» — путь к рождению нового романа.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Сервантеса: слава империи и трудная повседневность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была страна больших побед и строгих правил, где рядом существовали роскошь двора, бедность, цензура и войны. Именно такой мир сформировал взгляды Сервантеса и дал материал для его книг.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494150"/>
            <a:ext cx="242100" cy="21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25" y="3242925"/>
            <a:ext cx="242100" cy="21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53685"/>
            <a:ext cx="242100" cy="193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ранние годы Сервантеса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Родился в Алькала-де-Энарес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Мигель де Сервантес появился на свет в 1547 году в Алькала-де-Энарес. Его семья жила скромно, поэтому с ранних лет он видел не только ученость, но и бытовые заботы.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Мадриде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Мадриде и, вероятно, получил образование у иезуитов. Это дало ему хорошую подготовку, но главное — привычку внимательно относиться к слову и книгам.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переездах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часто переезжала, и детство Сервантеса прошло без устойчивого достатка. Такие условия научили его замечать разные характеры, привычки и способы выживания обычных людей.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впечатления познакомили Сервантеса с людьми разных сословий. Позже именно это помогло ему писать о простых героях живо, точно и без лишней выдуманной торжественности.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и военная служба Сервантеса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Италия: новые города и новый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1569 года Сервантес жил в Италии, где увидел иную культуру, военную жизнь и европейский уклад. Этот период расширил его кругозор и подготовил к службе, в которой личная храбрость проверяется не словами, а поступками.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Лепанто и раненая рука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1571 году Сервантес участвовал в битве при Лепанто — одном из самых знаменитых морских сражений своего времени. Он получил тяжелое ранение левой руки, и ее движение осталось ограниченным навсегда. Это сделало его образ особенно человечным.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 в Алжире: пять лет ожидания свободы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1575 — захват корсарами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пути в Испанию Сервантес попал в плен к алжирским корсарам. Для него начались годы неволи, неизвестности и надежды на освобождение.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1575–1580 — попытки побега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плену он несколько раз пытался бежать, но безуспешно. Эти годы научили его особенно остро понимать цену свободы и человеческого достоинства.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1580 — возвращение домой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почти пяти лет плена Сервантес вернулся в Испанию. Опыт страха, ожидания и стойкости позже стал важной частью его литературного мира.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вехи жизни Мигеля де Сервантеса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показывают, что к своим главным книгам Сервантес пришёл после долгого жизненного опыта.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известные произведения появились уже в зрелые годы, когда личные испытания стали основой для глубоких тем и образов.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из общепринятых историко-литературных источников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освобождения Сервантес долго искал стабильный заработок. Он служил сборщиком налогов, часто менял занятия и постоянно сталкивался с нехваткой денег, что делало жизнь очень непростой.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проблемы приводили его и к тюремному заключению. Эти испытания не сломили писателя, но заставили его внимательнее смотреть на несправедливость и зависимость обычного человека от обстоятельств.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у него особенно усилился интерес к повседневной жизни, бедности и человеческому достоинству. Позже это помогло сделать его книги правдивыми и близкими читателю.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Испанию и годы трудностей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книги и путь к литературной славе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4263" y="11557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1585 — «Галатея»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Пасторальная повесть «Галатея» стала первой заметной книгой Сервантеса. Она показала его интерес к литературе, но настоящего признания ещё не принесла.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946563" y="31005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— новые жанры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Сервантес писал пьесы, стихи и небольшую прозу. Он пробовал себя в разных формах, ищя свой собственный голос и стиль.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643663" y="11557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1605 — «Дон Кихот»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появлением романа «Дон Кихот» пришла настоящая слава. Книга изменила представление о герое и показала, что роман может быть и смешным, и глубоким.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«Дон Кихот»: сюжет и главные герои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Алонсо Кихано, бедный идальго из Ла-Манчи, зачитывается рыцарскими книгами и решает жить как странствующий рыцарь. Он берёт имя Дон Кихот и отправляется искать подвиги, хотя мир вокруг совсем не похож на книжный.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ним едет Санчо Панса — простой, практичный и добродушный спутник. Он часто смотрит на происходящее трезво, поэтому их разговоры делают роман одновременно смешным, тёплым и очень жизненным.
</a:t>
            </a:r>
            <a:endParaRPr lang="en-US" sz="10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Сервантеса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самые известные книги Сервантеса и их жанры.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писал в разных жанрах, но именно «Дон Кихот» стал вершиной его творчества и принес мировую славу.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Литературно-биографические сведения о Мигеле де Сервантесе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соединил в одном произведении приключение, сатиру и наблюдение за людьми. Из-за этого роман читается не как сказка о подвигах, а как живая история о человеческих ошибках.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 не похож на безупречного героя: он смешон, упрям, благороден и раним. Такая сложность характера была редкостью для литературы его времени.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высмеял старые рыцарские книги, но не уничтожил мечту как таковую. Он показал, что стремление к справедливости может быть наивным, но все равно достойным уважения.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«Дон Кихот» стал новым типом романа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звучит простая разговорная речь, пословицы и точные бытовые детали. Это сделало текст понятным читателям и помогло создать более реалистичный образ мира.
</a:t>
            </a:r>
            <a:endParaRPr lang="en-US" sz="9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«Дон Кихоте»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смысловых переходов в романе Сервантеса.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Сервантеса человек ценен не богатством и положением, а способностью сохранять честь, верность слову и уважение к себе даже в трудных обстоятельствах.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человеческое достоинство в творчестве Сервантеса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особенно высоко ставит внутреннюю свободу. Его герои могут терпеть поражение, но не обязаны отказываться от совести, смелости и веры в справедливость.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идеи исходят и из личного опыта автора. Война, плен и нужда помогли ему увидеть, как много значит для человека стойкость, надежда и чувство собственного достоинства.
</a:t>
            </a:r>
            <a:endParaRPr lang="en-US" sz="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темы и образы у Сервантеса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ярко эти пары видны в «Дон Кихоте», где шутка соседствует с серьезным размышлением о человеке и его выборе.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темы связаны между собой и создают целостный взгляд на мир, поэтому роман остается близким читателям разных стран.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произведений М. де Сервантеса по материалам презентации; шкала 1–5 — условная.
</a:t>
            </a:r>
            <a:endParaRPr lang="en-US" sz="8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Сервантеса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 персонажей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дал героям разную манеру говорить. Дон Кихот выражается книжно и торжественно, а Санчо Панса отвечает просто, метко и по-народному.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бытовая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много пословиц, иронии и точных подробностей повседневной жизни. Благодаря этому Испания XVI–XVII веков в романе выглядит узнаваемой и правдоподобной.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950" y="1797831"/>
            <a:ext cx="32235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4825" y="1797831"/>
            <a:ext cx="32235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7700" y="1797831"/>
            <a:ext cx="32235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0575" y="1797831"/>
            <a:ext cx="32235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и театр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Комедии и интермедии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писал небольшие сценические пьесы, в которых действие строится быстро, а диалоги помогают сразу понять характеры и конфликт.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персонажи говорят естественно и по-разному, поэтому сцены звучат как настоящие разговоры, а не как сухое чтение текста.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писатель высмеивает привычки общества, показывая смешные стороны поведения людей без грубости и прямой морализации.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небольших пьесах Сервантес обращается к обычной жизни, поэтому его сценические произведения помогают лучше увидеть эпоху.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помог европейскому роману стать более живым и психологически точным. После него писатели стали внимательнее изображать не только события, но и внутренний мир героя.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Сервантеса на мировую литературу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Дон Кихота превратился в символ человека, который идет за идеалом, даже если окружающие его не понимают. Этот образ узнают в разных странах и культурах.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переведен на множество языков и повлиял на многих авторов, среди которых Флобер, Достоевский, Толстой и Кафка. Его читают и сегодня, потому что он говорит о вечных вопросах.
</a:t>
            </a:r>
            <a:endParaRPr lang="en-US" sz="9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756016"/>
            <a:ext cx="4782600" cy="2278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Факты, которые важно запомнить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жизни и творчества Мигеля де Сервантеса.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книги Сервантес создал уже после многих испытаний, а его главный роман появился в зрелые годы.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Хронологические данные из биографии М. де Сервантеса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Сервантеса показывает, что великий писатель может пройти через войну, плен, бедность и при этом не потерять интерес к человеку и его судьбе.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как символ эпохи и человека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хорошо понимал, как сочетаются слабость и сила, смешное и печальное. Поэтому его герои выглядят не выдуманными, а очень живыми и узнаваемыми.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напоминает, что трудности не отменяют мечту, а иногда делают ее глубже. Именно пережитое помогло ему писать честно и убедительно.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учат сохранять достоинство, даже когда обстоятельства складываются не в твою пользу. В этом и заключается их особая сила для читателей разных поколений.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оставил не просто знаменитый роман, а новый взгляд на человека. Его книги соединяют смех, мудрость и веру в достоинство личности, поэтому они остаются живыми спустя века.
</a:t>
            </a:r>
            <a:endParaRPr lang="en-US" sz="204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Сервантес показал, что мечта и реальность могут спорить, но именно этот спор помогает лучше понять человека. Поэтому Дон Кихот навсегда остался частью мировой культуры.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2026-05-19T03:44:54Z</dcterms:created>
  <dcterms:modified xsi:type="dcterms:W3CDTF">2026-05-19T03:44:54Z</dcterms:modified>
</cp:coreProperties>
</file>