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«Снег идёт»: песня о зиме, тишине и красоте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зимняя песня, где поэзия и музыка звучат как один снегопад.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эту песню слушают на уроке музыки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«Снег идёт» помогает услышать, как слова превращаются в музыку. В ней простые образы, спокойный ритм и зимнее настроение, поэтому песня учит внимательно слушать и замечать красоту в обычных вещах.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Пастернак — автор стихотворения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Пастернак — русский поэт XX века. Он писал о природе, времени, свете и человеческих чувствах, а его стихи всегда звучат очень образно и точно.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литературное творчество Пастернак получил Нобелевскую премию по литературе в 1958 году. Его произведения известны тем, что даже простые картины становятся в них яркими и запоминающимися.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«Снег идёт» он показывает зиму не просто как погоду, а как живое, красивое состояние мира. Именно поэтому строки легко представить и запомнить.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картина в стихотворении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делает улицу, двор и деревья мягче и светлее. От этого возникает чувство покоя, как будто мир на минуту притих и стал особенно красивым.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становится тише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снег не выглядит обычным дождём из снежинок. Он словно движется сам по себе, кружится и меняет всё вокруг. Получается почти волшебная зимняя сцена.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словно оживает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поётся в песне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рассказывает о том, как человек смотрит на снег и замечает перемены в природе. Обычный зимний день становится интересным, если наблюдать за ним внимательно.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здесь показывает спокойное течение времени. Он не спешит, а медленно укрывает землю, будто природа решила сделать паузу и немного отдохнуть.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важны маленькие детали: снежинки, тишина, свет и движение. Именно они создают ощущение тихой, но очень живой зимней картины.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4550" y="1701075"/>
            <a:ext cx="31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35800" y="1701075"/>
            <a:ext cx="315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87050" y="1701075"/>
            <a:ext cx="315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образ снега в тексте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5022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в стихотворении движется легко, как будто танцует в воздухе. Он не падает тяжело, а плавно летит и медленно опускается на землю.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022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кружение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335345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снега напоминает мягкий ветер или невидимое дыхание зимы. От этого строки кажутся подвижными, но очень спокойными, словно снег сам рассказывает свою историю.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35345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воздуха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62047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образ создаёт ощущение чистоты и тишины. Мир будто становится светлее и тише, а зимний вечер — уютным и немного сказочным.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62047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покой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звучит легко и плавно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повторяющиеся звуки делают речь плавной. Они помогают представить тихое движение снега и ровное зимнее настроение.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текста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легко запоминаются, потому что звучат мягко и ровно. Их приятно читать вслух, словно напевать тихую зимнюю мелодию.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песня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строки сразу задают спокойный темп. Читатель будто слышит медленное падение снежинок и не хочет торопиться.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чтения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и Сергей Никитины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и Сергей Никитины известны как исполнители авторской песни. Они часто обращались к стихам поэтов и помогали слушателям услышать их по-новому. Благодаря их исполнению поэзия становится ближе, а слова звучат особенно тепло и понятно.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Дуэт, который любит поэзию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их песнях важны не громкие эффекты, а точность и душевность. Мягкий голос и гитара создают спокойную атмосферу, в которой удобно слушать стихотворение. Такое исполнение легко представить на фоне снежинок и тихого зимнего вечера.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Гитара, голос и настроение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5500" y="1701075"/>
            <a:ext cx="315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66750" y="1701075"/>
            <a:ext cx="315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18000" y="1701075"/>
            <a:ext cx="315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помогает услышать смысл стихов
</a:t>
            </a:r>
            <a:endParaRPr lang="en-US" sz="3000" dirty="0"/>
          </a:p>
        </p:txBody>
      </p:sp>
      <p:sp>
        <p:nvSpPr>
          <p:cNvPr id="14" name="Text 2"/>
          <p:cNvSpPr txBox="1"/>
          <p:nvPr/>
        </p:nvSpPr>
        <p:spPr>
          <a:xfrm>
            <a:off x="43315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звучит мягко и ровно, поэтому не мешает словам. Она помогает почувствовать тишину зимы и услышать каждую строку особенно внимательно.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3315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мелодия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28440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передаёт не только покой, но и чуть задумчивое настроение. Из-за этого песня кажется тёплой, нежной и немного грустной, как зимний вечер.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28440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грусть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613565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не спешит, текст становится понятнее. Слушатель успевает заметить образы снега, света и движения и лучше понять настроение стихов.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613565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звучат яснее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200" y="360000"/>
            <a:ext cx="2717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произведения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313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46300" y="1161550"/>
            <a:ext cx="47709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секунд песня напоминает спокойный вечер, когда за окном идёт снег, а дома тепло и уютно.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946300" y="867850"/>
            <a:ext cx="4770900" cy="2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зимний вечер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946300" y="2461150"/>
            <a:ext cx="47709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хочется просто смотреть на снежинки и слушать тишину. В произведении нет спешки, только мягкое, внимательное настроение.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946300" y="2167450"/>
            <a:ext cx="4770900" cy="2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наблюдение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946300" y="3760750"/>
            <a:ext cx="47709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остаётся чувство уюта и тихой радости. Кажется, что обычная зима стала немного сказочной и очень красивой.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946300" y="3467050"/>
            <a:ext cx="4770900" cy="2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Светлое ощущение покоя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песня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дарит спокойствие, будто за окном тихо падает снег и весь мир на минуту замедляется. Слушателю становится уютно и легко, как в зимний вечер дома.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вызывает светлую задумчивость. Оно не торопит, а мягко приглашает слушать, смотреть и думать о природе, времени и том, как красиво проходит день.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чувствуется любопытство: хочется смотреть на снежинки и замечать, как они меняют привычный двор, улицу или деревья. Даже обычный снег кажется маленьким чудом.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 песне есть тихая радость от красоты мира. Она напоминает: интересное рядом, нужно лишь остановиться и увидеть это внимательнее, чем обычно.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Слова-образы в песне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особенно заметны слова о снеге, свете и тишине. Они не просто называют предметы, а сразу рисуют зимнюю картину — ясную, мягкую и спокойную.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движения помогают представить, как снежинки летят, кружатся и медленно опускаются на землю. Поэтому стихотворение звучит живо, хотя говорит о тихой зиме.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русской поэзией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Пастернак — один из самых известных русских поэтов XX века. Его стихи читают и взрослые, и дети, потому что в них много точных и красивых образов.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произведение показывает важную черту русской поэзии: о привычном можно сказать так, что оно начинает звучать особенно красиво, будто впервые.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«Снег идёт» простые слова помогают увидеть знакомую зимнюю картину. Именно так поэзия становится понятной и очень выразительной одновременно.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4550" y="1701075"/>
            <a:ext cx="31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13300" y="170107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64550" y="1721075"/>
            <a:ext cx="360000" cy="32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песня нравится слушателям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5022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Слушатель сразу узнаёт снег, тишину и зимний вечер. Картина кажется близкой, потому что её легко представить из собственного опыта.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022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зимний образ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335345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Никитиных звучит спокойно и тепло. Она не спорит со словами, а бережно поддерживает их и делает песню очень душевной.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35345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мелодия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62047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создаёт домашнее настроение, словно за окном метель, а в комнате тихо и хорошо. От этого её хочется слушать снова.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62047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уюта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представить во время слушания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Представляется тихая улица, где фонари мягко светят сквозь падающий снег. Следы на дорожке почти сразу исчезают, а весь город кажется спокойным и сонным. Это похоже на кадр из доброго зимнего фильма.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улица в сумерках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увидеть окно, за которым медленно кружатся снежинки, а внутри тепло и уютно. На стекле появляется лёгкий узор, и кажется, что время стало медленнее. Такой зимний вечер хочется запомнить надолго.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в тёплой комнате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полезны такие песни на уроке музыки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песни учат внимательно слушать мелодию и замечать, как музыка передаёт настроение. Это помогает развивать слух и понимать, почему произведение звучит именно так.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тренируют память, потому что короткие и выразительные строки легко запоминаются. Когда слова и музыка соединяются, текст удерживается в голове гораздо лучше.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такие произведения знакомят детей с поэзией. Ребята учатся слышать красоту слова и понимать, что стихи могут звучать почти как песня.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000" y="1721075"/>
            <a:ext cx="360000" cy="3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44250" y="1701075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95500" y="1701075"/>
            <a:ext cx="36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3000" dirty="0"/>
          </a:p>
        </p:txBody>
      </p:sp>
      <p:sp>
        <p:nvSpPr>
          <p:cNvPr id="14" name="Text 2"/>
          <p:cNvSpPr txBox="1"/>
          <p:nvPr/>
        </p:nvSpPr>
        <p:spPr>
          <a:xfrm>
            <a:off x="43315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песни в том, что красота часто живёт в самых обычных вещах. Нужно лишь посмотреть внимательнее, и снег станет настоящим чудом.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3315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простое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28440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Падающий снег напоминает: всё вокруг меняется, и природа каждый день выглядит по-новому. В этом есть тихая, но очень важная жизнь.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28440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Видеть перемены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613565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и Никитины показывают, что поэзия не только в больших событиях. Она может быть в тишине, свете, снежинках и простом зимнем вечере.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613565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Чувствовать поэзию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как знак перемен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Падающий снег напоминает, что зима не бывает одинаковой. Сегодня он летит медленно, завтра ложится на ветки, а потом превращает знакомый двор в новую картину.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связан и с движением жизни: всё меняется, но в этом нет ничего страшного. Как снег каждый раз ложится по-разному, так и дни не повторяются.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факты о песне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«Снег идёт» написал Борис Пастернак — русский поэт и лауреат Нобелевской премии по литературе 1958 года.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Известное музыкальное исполнение песни связано с Татьяной и Сергеем Никитиными, которые сделали поэтический текст особенно близким слушателям.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короткие, точные слова соединяются с мягкой мелодией. Благодаря этому зимняя картина звучит спокойно, ясно и очень запоминается.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часто используется на уроках музыки, потому что помогает слушать текст, чувствовать настроение и замечать красоту в простых образах природы.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песня о красоте зимы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«Снег идёт» — это встреча поэзии Пастернака и музыки Никитиных. Песня учит замечать красоту в тишине, в снегопаде и в самом обычном дне.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2026-05-24T18:56:00Z</dcterms:created>
  <dcterms:modified xsi:type="dcterms:W3CDTF">2026-05-24T18:56:00Z</dcterms:modified>
</cp:coreProperties>
</file>