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10. Задачи на движение по реке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Лодка, течение и верные формулы — разберёмся без спешки!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задачи про реку?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похожи на маленькие истории: лодка плывёт, катер спешит, плот тихо уносит вода. Чтобы решить их, нужно внимательно смотреть на слова и помнить три вещи: скорость, время и расстояние.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скорости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скорость — это как быстро лодка идёт в спокойной воде, когда река не помогает и не мешает ей двигаться.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 показывает, насколько быстро сама вода уносит всё, что находится на поверхности реки, например лодку или плот.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течению скорости складываются, а против течения — вычитаются. Поэтому направление движения всегда влияет на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помогает и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лодка идёт по течению, вода подталкивает её вперёд. Поэтому за одинаковое время она успевает пройти большее расстояние, чем в спокойной воде.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лодка идёт против течения, вода словно упирается ей навстречу. Тогда движение становится медленнее, и за час лодка проходит меньше.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время и расстояние связаны между собой: если известно два значения, третье можно найти. Это правило работает почти во всех задачах на движение.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реки есть особые записи: скорость по течению равна собственной скорости плюс скорость течения, а против течения — собственной скорости минус скорость течения.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не гадать, а считать точно. Главное — сначала понять, куда движется лодка: вниз по реке или вверх.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скорости по течению и против течения, их складывают или вычитают и делят результат пополам.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скорости делят пополам, чтобы найти нужную величину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задач на движение по реке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шаг за шагом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условие, потом выбираем направление движения и подходящую формулу.
</a:t>
            </a:r>
            <a:endParaRPr lang="en-US" sz="15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путь вверх и вниз по реке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прошла 18 км за 2 часа. Это значит, что за час она двигалась довольно быстро, потому что течение помогало ей. Можно сразу представить весёлый «бег по воде».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2 часа лодка потратила на 10 км против течения. Здесь вода мешала движению, поэтому расстояние получилось меньше. Направление всё меняет!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получаются разными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течения большая, разница между ответами тоже становится заметнее. Река не любит скучные числа.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течению лодка движется вместе с водой, поэтому за 1 час она успевает пройти большее расстояние.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течения лодка словно спорит с рекой. Из-за этого за тот же час она проходит меньше километров.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каждой задаче важно смотреть не только на число, но и на направление движения.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время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время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расстояние на скорость и проверяем, подходит ли ответ по смыслу: быстрее — значит меньше времени.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Известно расстояние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сколько километров нужно пройти. Без этого время не найти — как без дорожки к пирожку.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Известна скорость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выбираем нужную скорость: по течению или против течения. Ошибка в направлении сразу меняет ответ.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формулу по условию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что известно: скорость, время или расстояние. Потом выбираем нужную формулу и учитываем направление движения.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спешит по реке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может идти в обе стороны, потому что у неё есть собственная скорость. На рисунке её удобно показать как лёгкий силуэт на воде рядом со стрелкой течения. Тогда сразу видно, куда вода помогает, а где, наоборот, задерживает движение.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 без мотора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 не торопится и не спорит с рекой: у него нет собственной скорости. Он просто плывёт вместе с водой, поэтому на рисунке его удобно изобразить рядом с течением. Такой образ помогает запомнить, что плот движется только вниз по реке.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 уверенно держит курс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 похож на лодку, только обычно движется быстрее. В задачах он тоже умеет плыть по течению и против течения, поэтому его можно нарисовать рядом с двумя стрелками: одна ведёт вниз по реке, другая — навстречу воде.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Лодка, катер и плот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 движется только вместе с водой, поэтому его скорость помогает узнать скорость течения.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км/ч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скорость течения реки, если плот прошёл 12 км за 3 часа.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условию задачи: 12 км за 3 часа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найденную скорость с условием задачи. Если лодка шла по течению, её скорость должна быть больше собственной скорости, как будто вода подталкивает её вперёд.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наоборот, ответ нужно пересчитать. Ещё полезно проверить единицы измерения: километры должны делиться на часы, а не на что-нибудь совсем неожиданное.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было против течения, скорость обязана стать меньше собственной скорости. Тут вода словно немного упрямится, и лодке приходится работать сильнее.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читаем условие, выбираем направление, подставляем формулу и проверяем ответ.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сложить скорости там, где нужно вычесть. Чтобы не запутаться, всегда сначала определяйте, помогает течение лодке или мешает ей двигаться.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километры и часы или неправильно прочитать стрелку на рисунке. Лучше быстро проверить условие ещё раз, чем потом искать потерявшуюся цифру.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из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парке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наблюдают за рекой в парке, они легко замечают, как вода несёт листья и веточки. Это помогает понять, почему предметы на воде могут двигаться сами.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лодке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на лодке важно смотреть, куда плывёшь. Если течение подталкивает лодку, путь получается быстрее, а если плывёшь навстречу воде, приходится стараться сильнее.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через воду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через реку — хорошая подсказка для задач. Слова «по течению» и «против течения» сразу говорят, какую формулу выбрать, чтобы не промахнуться.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время и расстояние всегда связаны между собой. Если известны две величины, третью можно найти с помощью подходящей формулы — как ключ к маленькому математическому замку.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реки либо помогает движению, либо мешает ему. Поэтому одно и то же судно может идти быстрее или медленнее, хотя сама лодка не 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направление движения, а потом считайте. Это простой, но очень надёжный порядок: он помогает не перепутать формулы и не поддаться речной хитрости.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ход решения вслух: что известно, что нужно найти и какая формула подходит. Такой способ помогает работать спокойно и без лишней спешки.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единицами измерения: километры сравнивают с километрами, часы — с часами. Если единицы перепутаны, даже правильные числа могут испортить ответ.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всегда проверяйте, подходит ли ответ по смыслу. По течению скорость должна увеличиваться, а против течения — становиться меньше, иначе что-то не так.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коротких задач, где нужно найти только одну величину. Так легче привыкнуть к словам в условии и не бояться длинного текста.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самостоятельной работе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знаете, как река меняет движение лодки, катера и плота. Главное — верно выбрать формулу и направление. Тогда любая задача становится понятной и совсем не страшной.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2026-05-24T11:21:26Z</dcterms:created>
  <dcterms:modified xsi:type="dcterms:W3CDTF">2026-05-24T11:21:26Z</dcterms:modified>
</cp:coreProperties>
</file>