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Конфликт, слово и действие в пьесе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драматургию в школе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характеры через реплики и поступки, поэтому учит читать скрытые смыслы. Для старшеклассника это ключ к пониманию классики XIX–XX веков и к анализу живого сценического конфликта.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драматургия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рассматривает, как строится действие в пьесе: как сцены соединяются между собой, как развивается конфликт и почему именно в определённый момент сюжет достигает напряжения.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персонажам, их целям, речевому поведению и ремаркам автора. Через эти элементы раскрываются характеры, отношения между героями и скрытые смыслы диалогов.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задача анализа — увидеть композицию пьесы: экспозицию, завязку, развитие действия, кульминацию и развязку. Эти части помогают понять логику сценического произведения.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композиция пьесы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пьесы добавляют пролог, эпилог или вставные сцены, чтобы усилить ожидание и расширить смысл конфликта.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наиболее напряжённый этап, а остальные части подготавливают и объясняют её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традиционной схемы композиции драматического произведения; справочные сведения по теории литературы
</a:t>
            </a:r>
            <a:endParaRPr lang="en-US" sz="6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конфликта в драме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двух характеров, интересов или жизненных позиций чаще всего становится источником прямого драматического напряжения и определяет ход сценического действия.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в противостоянии с нормами среды, привычками эпохи или общественными порядками, которые ограничивают его выбор и усиливают конфликт.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сам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спор героя связан с сомнениями, страхом, чувством долга или вины. Такой конфликт делает пьесу психологически глубокой и особенно напряжённой.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обстоятельства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условия, случайности, историческая ситуация или давление среды мешают герою добиться цели и делают развязку непредсказуемой.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драматургии и их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пьесы можно определить по типу конфликта, тону действия и характеру финала.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определяется не только темой, но и тем, какое эмоциональное впечатление оставляет развязка.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литературных родов и жанров; школьный курс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персонаж раскрывается в пьесе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 как источник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Противостоящая фигура не всегда обязана быть «злодеем» в бытовом смысле. Она может защищать другой взгляд на жизнь, другой порядок или другой интерес, и тогда драматическая борьба становится острее и сложнее для понимания.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герой в поле столкновений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сцены обычно стоит герой, через которого сходятся главные линии напряжения. Его речь, паузы и решения показывают, насколько он устойчив перед давлением других сил. Для зрителя именно через него читается основной конфликт пьесы.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лица и среда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персонажи создают фон эпохи, бытовую атмосферу и дополнительные линии отношений. На схеме они располагаются вокруг центрального героя, потому что помогают увидеть, как частная судьба связана с общим контекстом пьесы.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драматическое действие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усиление конфликта от исходной ситуации к развязке.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ремарка и подтекст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пьесе строит не только обмен информацией, но и столкновение интересов. По тому, как персонажи отвечают друг другу, видно их характер, власть и степень внутреннего напряжения.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Ремарка помогает понять сценическое поведение героя: жест, паузу, взгляд, темп речи или перемещение по сцене. Без неё реплика часто теряет точность и выразительность.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возникает там, где сказанное не совпадает с настоящей целью. Герой может говорить вежливо, но добиваться давления, защиты или скрытого отказа.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текста и скрытого смысла делает сцену многослойной. Читатель и зритель должны замечать не только слова, но и то, что за ними стоит.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содержания драматического текста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пьесы важно не разделять эти уровни, а видеть их одновременное действие в каждой сцене.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действие, внутренний мир героя и авторская идея образуют единое смысловое целое.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анализа драматического произведения; теория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61586"/>
            <a:ext cx="244200" cy="217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пьесы и ее функции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и 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вводит место действия, время и круг героев, а завязка запускает основной конфликт. Вместе они задают исходную ситуацию, из которой затем вырастает драматическое напряжение пьесы.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развитии действия события усложняются, появляются препятствия и новые сведения. Кульминация становится точкой наибольшего напряжения, где противостояние героев достигает предельной силы и ясности.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задержки, повторяющиеся мотивы и параллельные линии помогают удержать внимание зрителя, подчеркнуть важные детали и сделать конфликт объемнее без прямого повторения одной и той же мысли.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Пролог, эпилог и «немые» эпизоды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элементы композиции расширяют смысл пьесы: пролог настраивает на восприятие, эпилог подводит итог, а паузы и «немые» сцены часто говорят не меньше, чем реплики персонажей.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трагедии, комедии и драмы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классических жанра по-разному показывают конфликт и финал.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определяют не только тема и герои, но прежде всего характер конфликта и эмоциональный эффект развязки. Это помогает быстро понять авторскую задачу пьесы.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теория рода и жанра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пространство делает сцену выразительной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комната — несколько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даже обычная комната становится частью конфликта: стол, дверь, окно, свет и расстояние между героями подсказывают, кто доминирует, кто изолирован, а кто пытается нарушить хрупкое равновесие.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которая меняет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 на сцене может изменить чтение эпизода: забытая шляпа, погашенный свет, занавеска или пауза перед ответом. Такие детали не просто украшают действие, а раскрывают скрытое напряжение между персонажами.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драматургия в истории литературы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менял не только сюжет, но и представление о герое, речи и зрителе. Особенно заметен рост психологической глубины в новой русской драме.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ведёт от строгих жанровых правил к большей свободе формы и внутренней сложности персонажей. Это объясняет, почему театр всё чаще отражает не только событие, но и сознание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мировой и русской драматургии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в русской классике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— А. С. Грибоедов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соединяет комическое и сатирическое начало с острым общественным конфликтом. В центре — столкновение нового взгляда на жизнь с устоями фамусовского общества.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 — Н. В. Гоголь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частная ошибка превращается в картину всеобщего страха и лицемерия. Комизм строится на разоблачении чиновничьего мира и его самообмана.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А. Н. Островский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показывают семейные и социальные противоречия в повседневной среде. Драматург особенно внимательно раскрывает зависимость человека от среды и нравственных норм.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— А. П. Чехов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«Чайке», «Дяде Ване» и «Вишнёвом саде» усиливаются пауза, недосказанность и внутренний разлад. Внешне тихое действие становится способом показать глубокий кризис личности.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пьесы на уроке литературы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 наблюдения к интерпретации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напряжение сцены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возникает, когда зритель понимает: герой рискует потерять нечто важное, а время на решение стремительно сокращается.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строится не только на событии, но и на его подаче. Чем сильнее скрытая информация и драматическая пауза, тем заметнее эмоциональный отклик.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драматических приемов в школьном литературоведении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драматургия и новые формы театра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пьесы часто строятся фрагментарно: сцены могут располагаться не по классической фабуле, а по принципу ассоциаций, воспоминаний или смены точек зрения, что делает восприятие более активным.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нередко оказываются частная жизнь, неравенство, семейные разрывы и влияние цифровой среды. При этом бытовая речь и документальные фрагменты усиливают ощущение подлинности.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отказываясь от привычной развязки, новая драматургия сохраняет главное: конфликт раскрывается через действие, реплику, паузу и выбор персонажа, а не через авторское объяснение.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драматургии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нужны для точного анализа пьесы и сцены.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связаны между собой: фабула показывает, что произошло, сюжет — как это подано, а ремарки и подтекст помогают понять скрытый смысл сценического 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литературы, драматургия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учит видеть человека в действии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остаётся важной, потому что соединяет слово, поступок и конфликт в живую сцену. Она помогает понять характер героя через выбор и делает сложные вопросы особенно наглядными.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2026-05-23T15:18:02Z</dcterms:created>
  <dcterms:modified xsi:type="dcterms:W3CDTF">2026-05-23T15:18:02Z</dcterms:modified>
</cp:coreProperties>
</file>