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вращение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оси, и именно это меняет день и ночь.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ось Земли и где она проходит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Земли — воображаемая линия через Северный и Южный полюсы. Земля наклонена примерно на 23,5°, поэтому солнечный свет распределяется по планете по-разному. При этом само вращение происходит постоянно, но не ощущается.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Наблюдательная астрономия: определение звездных суток как периода вращения относительно далёких звёзд.
</a:t>
            </a:r>
            <a:endParaRPr lang="en-US" sz="922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показывает, сколько времени нужно Земле для полного оборота относительно звезд.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с запада на восток. Поэтому кажется, что Солнце движется по небу с востока на запад. Для повседневной жизни обычно используют округлённые 24 часа.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часа 56 минут 4 секунды
</a:t>
            </a:r>
            <a:endParaRPr lang="en-US" sz="4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вращающийся шар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модель, Земля похожа на шар, который вращается вокруг наклонённой оси. На рисунке стрелка показывает направление вращения, а полюсы и экватор помогают понять, где скорость меняется сильнее.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модель вращения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Освещённая половина шара соответствует дневной стороне, а неосвещённая — ночной. Когда шар поворачивается, каждая точка по очереди проходит через свет и тень, поэтому мы видим восход, закат и смену дня и ночи.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восход и закат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возникает потому, что Земля одновременно вращается и движется вокруг Солнца, поэтому Солнце «догоняется» чуть дольше.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сутки можно измерять по разным ориентирам: по далёким звёздам они короче, по Солнцу — ровно сутки.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Звездные и солнечные сутки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Принятое определение: звёздные сутки — 23 ч 56 мин 4 с; солнечные сутки — 24 часа.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2588" y="2087925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 на Земле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участок Земли повернут к Солнцу, на него попадает свет — наступает день. Освещённость зависит от угла падения лучей, поэтому где-то свет ярче, а где-то мягче.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сторона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противоположной стороне в это же время Солнце скрыто за «краем» Земли. Там лучи не доходят, и наступает ночь. Темнота сохраняется до нового поворота.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сторона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светлой и тёмной половинами называется терминатором. За сутки любая точка проходит через освещённую область и затем попадает в тень, поэтому день сменяется ночью.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 как граница света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вращение Земли вокруг своей оси относительно Солнца.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сменяются день и ночь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разных местах разное время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оказывается в зените в разное время для разных точек Земли, потому что планета поворачивается. Поэтому местное время связано с положением региона относительно направления на Солнце.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Землю делят на часовые пояса. Внутри каждого пояса стараются пользоваться одним и тем же временем для удобства расписаний и связи.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по времени — следствие вращения Земли и географии, а не изменения «скорости» часов. Поэтому в одном поясе ночь, а в другом уже утро или день.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11 часовых поясов. Чем дальше районы друг от друга по долготе, тем заметнее разница между местным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скорость зависит от широты: ближе к экватору она больше, ближе к полюсам — меньше.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Земля вращается как целое одинаково для всех точек, окружность параллелей различается. Поэтому на больших широтах скорость ниже.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Курсы географии и астрономии: расчёт линейной скорости по длине окружности параллелей.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вращения Земли на разных широтах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не чувствуем вращение Земли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в транспорте плавно, ощущения похожи на спокойное состояние. Аналогично и при вращении: без специальных измерений осевое вращение почти не ощущается.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чаще замечает не равномерное движение, а резкие изменения — например, когда машина ускоряется или поворачивает. При вращении Земли такие «скачки» почти не заметны.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здания, деревья, океаны и воздух движутся вместе с Землёй почти одинаково. Поэтому без наблюдений кажется, что всё вокруг стоит на 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дни солнцестояний меняется высота Солнца над горизонтом, поэтому утром и вечером наступают сумерки раньше или позже.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светового дня определяются не суточным вращением, а тем, как наклон оси влияет на освещённость в разные месяцы.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в течение года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астрономическая закономерность (учебные курсы астрономии и географии), без привязки к конкретному городу.
</a:t>
            </a:r>
            <a:endParaRPr lang="en-US" sz="10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ветров и течений: почему морской путь «уходит» в сторону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сильный ветер над городом: его направление не повторяет ровно «направление давления». В Северном полушарии движение воздуха чаще отклоняется вправо, в Южном — влево. Так заметнее становится работа силы Кориолиса.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«сбрасывает» в сторону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течения долго сохраняют свой «курс», но при движении они заметно отклоняются. Поэтому суда, которые ориентируются только на прямую линию, чаще сталкиваются с непредвиденными изменениями маршрута. Отклонение связано с вращением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океана ведут себя не так, как кажется на карте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циклоны — это не просто облака, а целые системы вращающегося воздуха. В Северном полушарии они закручиваются иначе, чем в Южном, и со временем могут заметно смещаться по траектории. На направление влияет сила Кориолиса.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закручиваются и смещаются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притягивает воды океанов и морей, создавая приливные «выпуклости» на стороне, обращённой к Луне, и на противоположной стороне.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считают, что приливное взаимодействие постепенно слегка замедляет вращение Земли. Однако изменения настолько малы, что их невозможно заметить без длительных измерений.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Земля вращается, эти приливные зоны как бы перемещаются относительно берегов, поэтому один и тот же пункт проходит через прилив и отлив в разные часы.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вращение Земли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идее измерять поворот Земли разными методами и сравнивать результаты по времени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наблюдения превращаются в точные сведения о вращении Земли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938" y="1744250"/>
            <a:ext cx="417375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788" y="1771967"/>
            <a:ext cx="563700" cy="50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далеком прошлом вращение Земли было немного быстрее, поэтому сутки получались короче. Это отражается в том, как менялись ритмы времени и астрономические измерения на протяжении истории.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сутки были короче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медленного замедления связана с приливным трением: движение воды под действием Луны взаимодействует с вращением Земли. Энергия постепенно рассеивается, поэтому скорость уменьшается.
</a:t>
            </a:r>
            <a:endParaRPr lang="en-US" sz="1397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Приливное трение с Луной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показывают, что продолжительность суток может меняться на доли миллисекунды. Это доказывает: вращение не является строго одинаковым каждую минуту.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 измеримые изменения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скорость вращения Земли в прошлом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движения дают разные эффекты: вращение — смену дня и ночи, обращение — смену времён года и годовой ритм.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длительностей показывает, почему сутки стабильнее, а календарь меняет сезонность по мере движения по орбите.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и обращение вокруг Солнца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сведения: средняя продолжительность суток и тропического года (широко используемые школьные приближения).
</a:t>
            </a:r>
            <a:endParaRPr lang="en-US" sz="9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движение Земли легче всего увидеть по перемещению Солнца по небу: оно поднимается, меняет высоту и затем заходит, даже если вы стоите на месте.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экваторе линейная скорость вращения наибольшая, на полюсах почти нулевая. Из космоса хорошо видны освещённая и тёмная стороны планеты.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можно заметить, как звёзды медленно смещаются относительно горизонта. Это особенно хорошо видно при ясном небе и сравнении с ориентиром.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предметов помогает почувствовать вращение: в течение дня она поворачивается и меняется по длине, потому что меняется угол освещения.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заметнее всего движение Земли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удерживает на орбите сила притяжения Солнца: она направлена к центру Солнечной системы и задаёт кривизну пути планеты. Поэтому Земля продолжает движение по орбите даже без «двигателя».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вращение вокруг оси не мешает обращению вокруг Солнца, потому что это два разных движения. Вращение объясняет суточную смену освещённости, а обращение — год и времена года.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остается на своей орбите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76" y="1612725"/>
            <a:ext cx="446459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 осевом вращении Земли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собраны ключевые параметры и последствия осевого вращения: направление, наклон оси, длительность оборота и наблюдаемые эффекты.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основные наблюдения (день/ночь, разное положение Солнца и движение тени) напрямую связаны с суточным вращением Земли.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астрономические определения и школьные справочники (значения 23 ч 56 мин 4 с и наклона оси ≈23,5°).
</a:t>
            </a:r>
            <a:endParaRPr lang="en-US" sz="1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вращение задаёт смену дня и ночи, поддерживает работу часовых поясов и объясняет движение Солнца по небу. Без него привычный распорядок жизни и многие природные циклы были бы невозможны.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вращение делает наш день привычным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2026-05-12T22:35:27Z</dcterms:created>
  <dcterms:modified xsi:type="dcterms:W3CDTF">2026-05-12T22:35:27Z</dcterms:modified>
</cp:coreProperties>
</file>