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квадрата: от определения к формуле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измерить квадрат быстро и без ошибок?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8 классе встречается площадь квадрата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квадрата нужна на уроках геометрии, в чертежах, задачах в клетку и в практических измерениях. Она помогает считать размеры плитки, экранов и участков, используя одну сторону и квадратные единицы.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площадь в геометрии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6229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она показывает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характеризует не границу фигуры, а пространство внутри неё. Она отвечает на вопрос, сколько места занимает фигура на плоскости и насколько она велика внутри.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4866178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Единичный квадрат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основу измерения берут квадрат со стороной 1 мм, 1 см, 1 дм или 1 м. Сравнивая фигуру с таким эталоном, получают значение площади.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496839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не длина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нельзя путать с периметром: периметр измеряет только контур. У квадратов с одинаковой стороной периметр и площадь меняются по-разному, поэтому важен правильный выбор величины.
</a:t>
            </a:r>
            <a:endParaRPr lang="en-US" sz="1050" dirty="0"/>
          </a:p>
        </p:txBody>
      </p:sp>
      <p:sp>
        <p:nvSpPr>
          <p:cNvPr id="12" name="Text 5"/>
          <p:cNvSpPr txBox="1"/>
          <p:nvPr/>
        </p:nvSpPr>
        <p:spPr>
          <a:xfrm>
            <a:off x="4866178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 квадрата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квадрата вычисление особенно простое, потому что его стороны равны. Достаточно знать одну сторону, чтобы сразу определить площадь без дополнительных измерений или сложных преобразований.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62" y="2012504"/>
            <a:ext cx="514451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987" y="2012504"/>
            <a:ext cx="514451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016" y="3718345"/>
            <a:ext cx="587944" cy="587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5987" y="3718345"/>
            <a:ext cx="514451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квадрата, важные для нахождения площади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квадрата все четыре стороны одинаковой длины. Это главное свойство позволяет быстро подставить одну величину в формулу и избежать лишних измерений.
</a:t>
            </a:r>
            <a:endParaRPr lang="en-US" sz="1318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угол квадрата равен 90°. Благодаря этому фигура легко распознаётся на чертеже и отличается от произвольного четырёхугольника.
</a:t>
            </a:r>
            <a:endParaRPr lang="en-US" sz="1482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стороны квадрата параллельны. Такое расположение сторон делает фигуру симметричной и помогает отличать её от других четырёхугольников.
</a:t>
            </a:r>
            <a:endParaRPr lang="en-US" sz="1351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квадрата равны, пересекаются под прямым углом и делят фигуру на четыре одинаковых треугольника. Это полезно при проверке формы на рисунке.
</a:t>
            </a:r>
            <a:endParaRPr lang="en-US" sz="137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получается формула S = a²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общей формулы площади прямоугольника к частному случаю квадрата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площадь при увеличении стороны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увеличение стороны заметно меняет площадь: прирост становится всё быстрее. Это важный признак квадратичной зависимости.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сторону увеличить в несколько раз, площадь вырастет в квадрат этого числа; поэтому рост площади опережает рост стороны.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формула S = a²; расчётные значения по ней.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959903"/>
            <a:ext cx="4750071" cy="189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площади квадрата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по длине стороны быстро находят площадь квадрата. Все значения получены по формуле S = a².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раз площадь равна квадрату стороны, поэтому достаточно умножить сторону саму на себя.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формула S = a²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квадрата на клетчатой бумаге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81575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по клеткам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клетчатой бумаге площадь удобно находить, считая клетки внутри фигуры. Если квадрат занимает по стороне четыре клетки, то его площадь равна шестнадцати клеткам.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439788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формулой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клеток на рисунке показывает ту же закономерность, что и формула S = a². Число клеток по стороне умножается само на себя.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83651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считать нельзя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измерении важно учитывать только клетки внутри квадрата. Линии границы не добавляют площадь, потому что они не занимают внутреннюю часть фигуры.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423476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Клетчатая бумага помогает быстро проверить вычисления и увидеть, правильно ли найден результат. Такой способ особенно полезен в школьных задачах и самостоятельной работе.
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дм² соответствует одному квадратному метру.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переходе от метра к дециметру каждая сторона увеличивается в 10 раз, поэтому площадь возрастает в 100 раз и записывается в дм².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единиц длины и площади в школьном курсе геометрии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площадь и периметр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квадрата находят по формуле 4a, а площадь — по формуле a². Если выбрать не ту величину, ответ получится математически верным, но для другой задачи.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Пропускают квадратные единицы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всегда записывают в квадратных единицах: см², м², мм². Запись без значка степени показывает длину, а не площадь, и считается ошибкой.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Подставляют не ту величину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формулу нужно подставлять именно длину стороны квадрата. Если взять диагональ, периметр или другую величину, результат перестанет соответствовать условию задачи.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763422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полезно ещё раз посмотреть на условие и единицы измерения. Такая проверка помогает заметить несоответствие и исправить ошибку до сдачи работы.
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и площадь квадрата: сравнение чисел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показывает длину границы, а площадь — размер внутренней части фигуры. Для квадрата эти величины растут по разным законам.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удвоении стороны периметр удваивается, а площадь возрастает в четыре раза; значит, их нельзя путать.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формулы: P = 4a, S = a².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задача: плитка и экран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Плитка на полу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Квадратная плитка со стороной 20 см закрывает участок пола площадью 400 см². Чтобы быстро проверить расчёт, достаточно измерить только одну сторону. Такой способ удобен при укладке плитки и подсчёте покрытия без лишних измерений.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или панель
</a:t>
            </a:r>
            <a:pPr algn="l" indent="0" marL="0">
              <a:lnSpc>
                <a:spcPct val="100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сторона квадратного экрана равна 15 см, его площадь составляет 225 см². В реальной задаче это помогает сравнить размеры деталей, не измеряя каждую сторону отдельно. Изображение может показать подписанную сторону и готовый результат вычисления.
</a:t>
            </a:r>
            <a:endParaRPr lang="en-US" sz="91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решить задачу на площадь квадрата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показывает последовательность действий при вычислении площади по стороне квадрата.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2598" y="517238"/>
            <a:ext cx="329428" cy="3764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7198" y="517238"/>
            <a:ext cx="329428" cy="3764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96128" y="2679413"/>
            <a:ext cx="282367" cy="3764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3667" y="2679413"/>
            <a:ext cx="376490" cy="37649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квадрат часто используют в геометрии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квадрата все стороны одинаковые, поэтому формула площади получается короткой и понятной. Это удобно для первых задач на измерение и вычисление.
</a:t>
            </a:r>
            <a:endParaRPr lang="en-US" sz="1462" dirty="0"/>
          </a:p>
        </p:txBody>
      </p:sp>
      <p:sp>
        <p:nvSpPr>
          <p:cNvPr id="14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Клетчатая бумага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клетчатой бумаге квадрат легко считать по клеткам и сравнивать с рисунком. Такой пример помогает увидеть, как формула связана с изображением.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умножением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показывает, что площадь можно найти умножением числа на само себя. Так ученики лучше понимают запись a² и смысл возведения в квадрат.
</a:t>
            </a:r>
            <a:endParaRPr lang="en-US" sz="1500" dirty="0"/>
          </a:p>
        </p:txBody>
      </p:sp>
      <p:sp>
        <p:nvSpPr>
          <p:cNvPr id="16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и планы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чертежах и планах квадрат помогает объяснять масштаб: при изменении стороны меняется вся площадь. Это делает фигуру полезной в практических заданиях.
</a:t>
            </a:r>
            <a:endParaRPr lang="en-US" sz="146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6901" y="1426907"/>
            <a:ext cx="5469022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квадрата и площадь: таблица значений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меняется площадь при разных длинах стороны квадрата.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растёт быстрее длины стороны: при увеличении стороны в 2 раза площадь увеличивается в 4 раза.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S = a².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Квадратный закон роста площади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 графике образуют плавную кривую, потому что площадь зависит не линейно, а квадратично.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сторона, тем быстрее растёт площадь; зависимость полностью соответствует формуле S = a².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S = a² и вычисленные значения для a = 1–6 см.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площади квадрата с другими темами математики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Возведение в квадрат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 S = a² показывает, что длину стороны нужно умножить саму на себя. Это помогает понять смысл степени на простом и знакомом примере.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Нахождение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известна площадь, сторону находят через квадратный корень: a = √S. Например, при S = 49 см² сторона равна 7 см, потому что 7² = 49.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76753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и 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квадрат часто превращаются в уравнения, где нужно найти неизвестную величину. Такой подход связывает геометрию с алгеброй и учит проверять ответ.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081"/>
            <a:ext cx="3975925" cy="26286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200" y="2328081"/>
            <a:ext cx="3975925" cy="262861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в жизни, архитектуре и быту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16621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доме и школе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Квадратная плитка, окна и декоративные панели встречаются каждый день. Их удобно измерять, потому что достаточно знать одну сторону, чтобы быстро найти площадь поверхности и сравнить размеры разных деталей.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4861995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доске и в проекте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Шахматная доска и чертежи тоже часто построены на квадратной сетке. Такая форма помогает точно располагать элементы, соблюдать симметрию и наглядно показывать, как увеличение стороны меняет площадь.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959903"/>
            <a:ext cx="4750071" cy="189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понимания: задачи на обратный и прямой счёт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два типа заданий: найти площадь по стороне и найти сторону по площади.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работает в обе стороны: зная сторону, находят площадь, а зная площадь, находят сторону через квадратный корень.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S = a² и обратная зависимость a = √S.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квадрате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квадрата находят по формуле S = a², поэтому важно знать сторону, правильно писать квадратные единицы и не путать площадь с периметром.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2026-05-29T03:48:56Z</dcterms:created>
  <dcterms:modified xsi:type="dcterms:W3CDTF">2026-05-29T03:48:56Z</dcterms:modified>
</cp:coreProperties>
</file>