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числа 2 на однозначные числа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двойками быстро, удобно и без лишних остановок.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Двойка вокруг нас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глаза, две руки, две варежки — двойка часто встречается в жизни. Умножение на 2 помогает считать такие пары сразу, не по одному предмету. А ответы почти всегда выходят чётными.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знак умножения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× показывает, сколько раз нужно взять одно и то же число. В записи 2×3 число 2 берут три раза подряд, поэтому получается 2+2+2.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число в примере — это множитель. Второе число показывает, сколько таких одинаковых слагаемых будет в записи. Оно помогает понять, как читать пример.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умножения называется произведением. Его можно проверить сложением: если сложить одинаковые части, получится тот же ответ, только длиннее.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одинаковых групп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группы по 2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2 яблока в каждой группе и таких групп 4, можно быстро узнать общий счёт. Получается 8 яблок, и длинный пересчёт не нужен.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группы по 4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видно и наоборот: 2 группы по 4 предмета дают тот же ответ. Одинаковые группы помогают понять умножение глазами, а не только на 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ответ в примере на 2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 превратить пример в повторяющееся сложение и проверить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примеры таблицы на 2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963346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2×1 = 2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самого простого примера. Здесь одна двойка даёт ответ 2.
</a:t>
            </a:r>
            <a:endParaRPr lang="en-US" sz="965" dirty="0"/>
          </a:p>
        </p:txBody>
      </p:sp>
      <p:sp>
        <p:nvSpPr>
          <p:cNvPr id="13" name="Text 3"/>
          <p:cNvSpPr txBox="1"/>
          <p:nvPr/>
        </p:nvSpPr>
        <p:spPr>
          <a:xfrm>
            <a:off x="1995532" y="1824877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2×2 = 4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ещё одну двойку. Ответ становится больше на 2.
</a:t>
            </a:r>
            <a:endParaRPr lang="en-US" sz="965" dirty="0"/>
          </a:p>
        </p:txBody>
      </p:sp>
      <p:sp>
        <p:nvSpPr>
          <p:cNvPr id="14" name="Text 4"/>
          <p:cNvSpPr txBox="1"/>
          <p:nvPr/>
        </p:nvSpPr>
        <p:spPr>
          <a:xfrm>
            <a:off x="3811053" y="1982203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2×3 = 6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три двойки складываются в 6. Ряд движется ровно и без скачков.
</a:t>
            </a:r>
            <a:endParaRPr lang="en-US" sz="965" dirty="0"/>
          </a:p>
        </p:txBody>
      </p:sp>
      <p:sp>
        <p:nvSpPr>
          <p:cNvPr id="15" name="Text 5"/>
          <p:cNvSpPr txBox="1"/>
          <p:nvPr/>
        </p:nvSpPr>
        <p:spPr>
          <a:xfrm>
            <a:off x="5626575" y="2244035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2×4 = 8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шаг добавляет ещё 2. Поэтому ответ растёт очень предсказуемо.
</a:t>
            </a:r>
            <a:endParaRPr lang="en-US" sz="965" dirty="0"/>
          </a:p>
        </p:txBody>
      </p:sp>
      <p:sp>
        <p:nvSpPr>
          <p:cNvPr id="16" name="Text 6"/>
          <p:cNvSpPr txBox="1"/>
          <p:nvPr/>
        </p:nvSpPr>
        <p:spPr>
          <a:xfrm>
            <a:off x="7442109" y="1836276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2×5 = 10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шаге появляется десяток. Лесенка из двойки становится длиннее.
</a:t>
            </a:r>
            <a:endParaRPr lang="en-US" sz="9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таблицы на 2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2×6 = 12. После десяти в ответе появляется новая цифра, но правило остаётся прежним: прибавляем только двойки.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2×7 = 14. Число растёт на 2, и в ответе снова получается чётное число без сюрпризов.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2×8 = 16. Если помнить предыдущий ответ, легко сделать следующий шаг вперёд всего на одну двойку.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2×9 = 18. Последний пример в таблице тоже чётный, потому что весь ряд строится на одинаковом прибавлении 2.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ответы получаются чётными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Чётное число можно разделить на 2 без остатка. Поэтому ответы на примеры с двойкой удобно проверять: они делятся пополам ровно и без лишних хлопот.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раз прибавлять 2, получится ряд 2, 4, 6, 8, 10 и дальше. В нём нет случайных чисел — только аккуратные чётные шаги.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быстрее замечать правильный ответ. Когда число в примере на 2 вдруг не чётное, сразу хочется насторожиться и перепроверить вычисление.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двойками по числовому ряду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числовой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двигаться по числовой линии через один и каждый раз прибавлять 2, получится ровный счёт: 0, 2, 4, 6, 8, 10. Так удобно тренировать память.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чётные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линии отмечают только чётные числа. Это помогает увидеть, что двойка будто прыгает через одну клетку и всё время приземляется точно на правильное число.
</a:t>
            </a:r>
            <a:endParaRPr lang="en-US" sz="11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повторяющееся сложение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короткая запись умножения заменяет длинную запись одинаковых слагаемых.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через сложение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пример 2×7, нужно разложить ответ на одинаковые слагаемые: 2+2+2+2+2+2+2. Если сумма получается 14, значит вычисление верное.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особенно удобна в таблице на 2, потому что все слагаемые одинаковые и их легко посчитать вслух без путаницы и спешки.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не совпал, стоит ещё раз медленно пересчитать двойки. Это помогает заметить ошибку раньше, чем она успеет испортить весь пример.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жизни, где предметы идут парами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Носки и варежки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всегда живут парами, считать их удобно через умножение на 2. Две варежки в каждой паре, три пары — это уже шесть варежек. Так счёт идёт быстро и без лишних пересчётов по одной вещи.
</a:t>
            </a:r>
            <a:endParaRPr lang="en-US" sz="91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коробках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коробке лежит по два карандаша, то можно сразу узнать общее количество для нескольких коробок. В трёх коробках будет шесть карандашей, а в пяти — десять. Здесь хорошо видно, как помогает таблица на 2.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Ботинки и колёса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Ботинки, колёса велосипеда и другие парные предметы отлично подходят для умножения на 2. Два ботинка образуют одну пару, а две пары уже дают четыре ботинка. Такой счёт легко представить и ещё легче проверить.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таблице на 2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прибавлять по одному вместо двух. Тогда вместо 2, 4, 6, 8 получается неправильная цепочка, и ответ уводит не туда.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перепутать 2×3 и 3×2. Для умножения это не страшно, потому что ответ одинаковый, но само чтение примера нужно запоминать внимательно.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сбиться после 10 и забыть про десяток. В примерах 2×6, 2×7, 2×8 и 2×9 важно помнить: дальше идут 12, 14, 16 и 18.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легче запомнить таблицу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 2 лучше запоминается, если проговаривать её в ритме, как будто отбиваешь весёлый барабанный шаг: 2, 4, 6, 8, 10. Так числа цепляются друг за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считать двойками во время хлопков, прыжков или шагов. Движение помогает мозгу быстрее запомнить порядок чисел, а скука уходит гулять за дверь.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короткие повторения по нескольку раз в день. Не нужно учить всё сразу: если часто возвращаться к цепочке 2, 4, 6, 8, 10, она запоминается почти сама.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умножение на 2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увидеть одинаковые группы, выбрать действие и быстро записать ответ с нужным словом.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без калькулятора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меньше 10, его можно быстро найти в начале таблицы на 2. Достаточно вспомнить первые шаги: 2, 4, 6, 8, 10.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больше 10, особенно полезно удерживать в памяти числа 12, 14, 16 и 18. Они подсказывают, что после десятка счёт продолжается ровно дальше.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можно пересчитать пример двойками ещё раз, не торопясь. Медленный повтор почти всегда помогает заметить пропущенное число или лишний шаг.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делает ответ надёжным даже без калькулятора. Ученик не гадает, а спокойно сверяет результат и чувствует себя уверенно.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вслух и проверяем себя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по карточкам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тренировки удобно брать примеры 2×2, 2×4, 2×6, 2×8 и 2×9. Карточки с картинками парных предметов помогают быстрее увидеть ответ и не сбиться.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полезно назвать его как сумму двойками: например, 2+2+2+2=8. Так ребёнок слышит связь между умножением и сложением и лучше запоминает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58107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таблица на 2 помогает каждый день
</a:t>
            </a:r>
            <a:endParaRPr lang="en-US" sz="2723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Носки и варежки всегда удобно считать по две штуки. Если известно число пар, умножение на 2 сразу показывает общее количество вещей без лишнего пересчёта.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велосипеда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велосипеда обычно два колеса, а у нескольких велосипедов — сразу несколько пар колёс. Здесь умножение на 2 позволяет быстро посчитать общий результат и не запутаться.
</a:t>
            </a:r>
            <a:endParaRPr lang="en-US" sz="937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ботинок и сапог почти всегда есть пара. Когда нужно посчитать обувь для нескольких детей или членов семьи, таблица на 2 помогает быстро получить точный ответ.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ручки и другие предметы в коробках или пеналах часто лежат одинаковыми группами. Если в каждой группе по два предмета, таблица на 2 становится настоящей помощницей.
</a:t>
            </a:r>
            <a:endParaRPr lang="en-US" sz="9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2 — это короткая запись повторяющегося сложения. Вместо длинной цепочки из одинаковых слагаемых можно сразу назвать быстрый ответ.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результаты в таблице на 2 идут по чётным числам. Это удобно: если ответ получается нечётным, значит, где-то закралась ошибка.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запоминать таблицу через повторение и проверку. Чем чаще ребёнок считает двойками, тем увереннее он называет ответ и тем меньше путается.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Двойка — отличный помощник в счёте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 2 строится на парах, ритме и чётных числах. Если помнить этот простой порядок и проверять ответ сложением, примеры решаются быстро, а ошибки почти не подкрадываются.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2026-05-20T15:12:57Z</dcterms:created>
  <dcterms:modified xsi:type="dcterms:W3CDTF">2026-05-20T15:12:57Z</dcterms:modified>
</cp:coreProperties>
</file>