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 способы цитирования на уроке русского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точно передать чужие слова и не ошибиться?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уметь цитировать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встречаются в учебниках, книгах и интернете, а точная передача слов помогает сохранить смысл, указать источник и сделать ответ или работу грамотнее.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цитата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воспроизводит чужую речь или текст слово в слово, чтобы сохранить авторскую мысль точно и без искажений.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источником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цитаты должен быть понятный источник: книга, статья, учебник, сайт, интервью или устное высказывание.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цитате допускаются пропуски с многоточием или пояснения в квадратных скобках, если это не меняет смысл.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помогают подтвердить мысль, привести пример и показать точную формулировку автора в учебной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 пересказ: в чём разница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сохраняет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цитировании слова автора передаются точно, поэтому важны формулировка, интонация и отдельные выражения, выбранные самим автором.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передаёт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можно строить своими словами: менять порядок фраз, сокращать текст и объяснять его проще, не сохраняя дословность.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цели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нужна, когда важны точные слова, а пересказ удобен для длинного текста, который надо сделать короче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обязательны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цитата всегда выделяется кавычками, чтобы читатель сразу понял: здесь приведены чужие слова без изменений.
</a:t>
            </a:r>
            <a:endParaRPr lang="en-US" sz="1032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перед цитатой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перед цитатой ставят двоеточие, если сначала идут слова автора, а затем сам точный текст.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фрагмента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цитаты не нужна, внутри неё ставят многоточие, но смысл высказывания должен оставаться ясным и узнаваемым.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слово или добавить пояснение, его помещают в квадратные скобки, не смешивая с авторским текстом.
</a:t>
            </a:r>
            <a:endParaRPr lang="en-US" sz="1036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цитата в кавычках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338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цитирование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кавычек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мысль можно передать своими словами, не заключая её в кавычки, если важно сохранить общий смысл, а не дословность.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сократить длинное высказывание и сделать учебный текст легче для чтения, не перегружая его лишними деталями.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косвенном цитировании нельзя искажать мысль автора: нужно передать содержание верно, даже если формулировка будет другой.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 сообщениях и пересказах, когда нужно быстро и ясно изложить прочитанное своими словами.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цитирования используются чаще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способы по-разному решают задачу: одни сохраняют точность, другие делают текст короче и удобнее для чтения.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цитата лучше сохраняет слова автора, а косвенное цитирование чаще выбирают для краткости и простоты.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«Цитаты и способы цитирования»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цитату в учебной работе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оформлении цитаты в письменной работе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цитирования: сравнение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подходящий способ в зависимости от цели работы и объёма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задачи: точности, краткости, выделения главной мысли или создания настроения.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оформления письменной речи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случая расстановки знаков нужно помнить при оформлении цитаты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при цитировании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помогают понять, где ставить двоеточие, запятую, тире и точку, чтобы цитата была оформлена аккуратно и без ошибок.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сокращают длинную цитату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вместо пропуска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длинной цитаты убирают несущественную часть, на месте пропуска ставят многоточие. Оно показывает, что текст сокращён, но основная мысль автора сохранена без изменений.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нельзя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можно только так, чтобы цитата оставалась точной и узнаваемой. Нельзя убирать слова так, чтобы фраза стала означать не то, что хотел сказать автор.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связь с оригиналом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сокращённая цитата остаётся частью исходного текста, поэтому её нужно сверять с источником. Важно, чтобы по смыслу она совпадала с оригиналом и не вводила читателя в заблуждение.
</a:t>
            </a:r>
            <a:endParaRPr lang="en-US" sz="1112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берут в 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сокращении нужно что-то пояснить, добавляют собственное слово или уточнение в квадратных скобках. Так читатель видит, где текст автора, а где пояснение ученика.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нашёл в длинном абзаце одну фразу, которая точно отвечала на вопрос. Он выписал только её, а остальное опустил. Так ответ стал короче, но сохранил главное.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только точная мысль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по русскому языку школьница цитировала не весь текст, а лишь одно яркое предложение. Этого оказалось достаточно, чтобы подтвердить её вывод. Рядом она указала источник, чтобы сохранить точность.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для сочинения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тексте нужно не всё высказывание, а только ключевая часть. Тогда берут нужный фрагмент, заключают его в кавычки и помогают читателю быстро увидеть главную мысль автора.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важного слова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Выборочное цитирование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цитировании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нарушения чаще всего встречаются в школьных работах и как их избежать.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кавычки и источник — главные условия грамотного цитирования; большинство ошибок связано именно с их отсутствием.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оформления цитат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762" y="1844204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794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Плагиат и честная работа с чужим текстом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 — не своё
</a:t>
            </a:r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берёт чужую мысль или строку и выдаёт её за свою, это уже плагиат. Чтобы избежать нарушения, нужно всегда отмечать источник и отделять заимствование от собственного текста.
</a:t>
            </a:r>
            <a:endParaRPr lang="en-US" sz="1299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с ссылкой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цитата требует указания автора или источника. Когда ссылка есть, читатель понимает, откуда взяты слова, а работа выглядит честной, аккуратной и уважительной к оригиналу.
</a:t>
            </a:r>
            <a:endParaRPr lang="en-US" sz="1292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автору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цитирование показывает, что автор работы ценит чужой труд и не скрывает заимствования. Такая привычка формирует культуру письменной речи и помогает писать точнее.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цитата оформлена верно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увидеть ошибки до сдачи работы и сохранить точность цитирования.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в книгах, на сайтах и в устной речи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или статья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печатных источниках обычно называют автора и страницу, чтобы цитату было легко проверить. Если есть название произведения, его тоже указывают, особенно в учебных и исследовательских работах.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или электронный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сайте важно записать название материала, адрес страницы или другую понятную ссылку. Это помогает быстро найти источник и убедиться, что цитата взята без искажения.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 выступление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отмечают имя говорящего и, если возможно, название записи или события. Так цитата остаётся понятной, а читатель видит, кто именно произнёс эти слова.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формы источника, ссылка должна быть ясной и проверяемой. Для школьной работы важнее всего точность записи, аккуратность оформления и уважение к оригиналу.
</a:t>
            </a:r>
            <a:endParaRPr lang="en-US" sz="10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цитаты в учебных текстах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помогают не только в ответах по русскому языку, но и в небольших сообщениях, где нужно опереться на авторитетный источник и показать точность формулировки.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цитата нужна для доказательства и пояснения, а не для украшения текста; её главная сила — в точности и убедительности.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школьных учебных заданий по русскому языку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написала: «Родной язык — это живая история народа», — отметила автор. Кавычки, тире и источник помогают сразу понять, где слова автора, а где комментарий.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кавычек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чужую фразу записать без кавычек, читатель не поймёт, что это цитата. Такая запись смешивает собственную речь и заимствование, а значит, нарушает правило оформления.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менять слова внутри цитаты и оставлять её как настоящую. Если в кавычках появился неоригинальный текст, цитата теряет точность и перестаёт быть надёжной.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 выписанная цитата должна иметь автора или источник. Без ссылки работа выглядит неполной, а читатель не может проверить, откуда взяты слова.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 неправильное оформление: мини-примеры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литературы ученик хотел доказать свою мысль о герое и взял короткую цитату из учебника. Она помогла ему не пересказывать чужие слова приблизительно, а точно показать, что он понял текст. Учитель сразу увидел, откуда взят пример.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 становится точнее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небольшого сообщения по русскому языку школьница открыла словарь и учебник, чтобы выбрать нужное определение. Она выписала фразу точно, указала источник и смогла объяснить её своими словами. Так работа стала убедительной и аккуратной.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опирается на источник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работает с книгой, тетрадью и сайтом одновременно, ему нужно внимательно сравнивать текст и записывать цитату без ошибок. Такой навык учит не спешить, проверять информацию и уважать труд автора.
</a:t>
            </a:r>
            <a:endParaRPr lang="en-US" sz="69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тетрадь и экран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цитировать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 — это точность и уважение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цитировать помогает школьнику передавать чужие слова без искажений, правильно оформлять их и отличать заимствованную мысль от своей. Это основа грамотной и честной речи.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2026-05-28T06:48:54Z</dcterms:created>
  <dcterms:modified xsi:type="dcterms:W3CDTF">2026-05-28T06:48:54Z</dcterms:modified>
</cp:coreProperties>
</file>