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о приёме на работу: основные темы и актуальность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— ключ к успешному трудоустройству и профессиональному общению.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используется при поиске работы, стажировок и волонтёрства. С XIX века он обязателен, сегодня часто в электронном формате. Молодым новичкам важно соблюдать стандарты официального документа.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современный контекст письма-заявления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официальный документ, где кандидат выражает просьбу о принятии на вакантную позицию в организации.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содержит информацию о профессиональных навыках и образовании, позволяя работодателю оценить соискателя.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сопровождает резюме и формирует первое впечатление о личности кандидата.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письма-заявления о приёме на работу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неформальной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отличаются простым языком и дружескими выражениями. Такие обращения, как «Привет» или имя без титулов, допустимы только в личных сообщениях, а не в заявлениях на работу.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 в письмах-заявлениях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письмо использует официальный язык, строгую структуру и вежливые обращения. Обращения типа «Уважаемый господин Иванов» обязательны для уважительного тона и делового стиля.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 неформальные письма: ключевые отличия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работодателю с уважительным приветствием и указанием адресата или должности.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структура письма-заявления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обозначается цель письма — просьба о рассмотрении кандидатуры на конкретную вакансию.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себе: образование, опыт, навыки, соответствующие требованиям должности.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 предложением связаться, благодарностью и подписью с датой.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элементы письма: обзор в таблице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части письма и их функции для правильного оформления документа.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 каждого элемента создаёт впечатление профессионализма и внимания к деталям.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официальной переписке,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официального обращения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написании заявления используются формальные обращения: «Уважаемый(ая) господин/госпожа» или обращение по должности, например, «Директору школы».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Запрещается использовать неформальные приветствия, такие как «Привет» или «Здравствуйте» в дружеском стиле, чтобы сохранить деловой тон письма.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письма следует указать точное название вакансии, на которую подаётся заявление.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упомянуть источник вакансии, например, сайт или объявление, откуда получена информация о работе.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обозначить просьбу о рассмотрении кандидатуры на выбранную должность.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создаёт ясность для работодателя и показывает внимательное отношение к деталям.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цель и позиция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свой возраст, уровень образования и интересы, которые связаны с будущей работой.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достижения в учёбе, участие в кружках или общественных проектах, подтверждающие навыки.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Подчеркните соответствие требованиям вакансии, такие как коммуникабельность и желание развиваться.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часть: что рассказать о себе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учиться и развиваться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свои успехи в учебе и проектах, подчеркните желание улучшать навыки и расти профессионально. Такой подход ценится работодателями при выборе кандидатов.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 выбираю эту профессию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причины интереса к должности, расскажите о ценности выбранной сферы для вас. Поясните, как личные качества помогают работать лучше и добиваться успеха.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самооценка кандидата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выразить готовность к дальнейшему общению, например: «Буду рад(а) обсудить детали на собеседовании лично или по телефону.» Это демонстрирует заинтересованность и открытость к диалогу.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поблагодарите работодателя за уделённое время и внимание. Краткое выражение благодарности оставляет положительное впечатление и показывает вежливость.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удобные способы связи: номер телефона и адрес электронной почты, чтобы работодатель смог легко связаться с вами для уточнения информации или приглашения на интервью.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часть: приглашение к контакту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вписать подпись и дату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ФИО и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письма укажите полное имя, чтобы идентифицировать автора письма. Подпись должна быть разборчивой и расположена под текстом письма, подтверждая свою авторство.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пишется в формате: число, месяц, год, например, «15 марта 2024 года». Это помогает зафиксировать момент составления заявления и соблюдение сроков подачи.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официально-деловой стиль — избегайте разговорных выражений и сленга, чтобы письмо выглядело профессионально и убедительно.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языку и стилю письма-заявления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Отказывайтесь от сокращений и эмодзи — они нарушают деловой этикет и могут вызвать недоверие у работодателя.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изложения должна быть логичной и последовательной, чтобы информацию легко воспринимали и понимали с первого прочтения.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проверяйте текст на грамматические, орфографические и пунктуационные ошибки, так как они снижают уровень доверия к соискателю.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грамматические и орфографические ошибки, которые создают впечатление небрежности. Несоблюдение стандартной структуры затрудняет понимание и снижает шансы на успех.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или недостаточная информация, а также использование неформального стиля подрывают официальный характер письма и могут отпугнуть работодателя от кандидата.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написании письма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оптимальный баланс между частями письма для ясного и убедительного изложения.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текста уделена описанию квалификаций, что важно для презентации кандидата работодателю.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деловой переписке,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частей эффективного письма: диаграмма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внимательно перечитайте текст, исправьте ошибки и убедитесь, что содержание четко отражает ваши сильные стороны и соответствует требованиям вакансии.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готовые шаблоны, адаптируя их под конкретную должность — это помогает придерживаться правильной структуры и стиля.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уважительный тон в письме, избегайте чрезмерной эмоциональности, при этом оставайтесь кратким и информативным.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советы для успешного письма-заявления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пример: разговорный стиль и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содержит разговорные выражения, много повторений и орфографических ошибок. Отсутствуют конкретные сведения о навыках, что снижает шансы на положительный ответ.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пример: грамотный и структурированный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 использовал официальное обращение, кратко и содержательно рассказал о своих достижениях в учебе и кружках, подчеркнул личную ответственность и интерес к позиции. Письмо оставляет профессиональное впечатление.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успешных и неудачных писем-заявлений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электронном письме важно использовать формальный стиль и правильно указать тему, чтобы работодатель сразу понял цель обращения.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прикрепляйте необходимые документы в подходящем формате, проверяйте их на корректность перед отправкой.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должна присутствовать электронная подпись или полное имя в конце для подтверждения авторства.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использования сокращений, эмодзи и неформального языка — это уменьшает уважение к вашему сообщению.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электронного письма-заявления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письмо-заявление помогает начать карьеру, участвуя в летних подработках или стажировках, что формирует первые профессиональные навыки.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такого письма развивает деловую грамотность и умение представлять себя перед потенциальным работодателем.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написания официальных писем с раннего возраста укрепляет уверенность и способствует успешному общению в будущем.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как старт трудовой биографии подростка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составленное письмо-заявление открывает возможности для карьерного старта, развивает важные навыки самопрезентации и способствует личностному росту подростка.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письма-заявления для школьников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2026-05-07T05:19:14Z</dcterms:created>
  <dcterms:modified xsi:type="dcterms:W3CDTF">2026-05-07T05:19:14Z</dcterms:modified>
</cp:coreProperties>
</file>