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Бетховена: музыка, сила и характер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композитора, который превратил трудности в музыку.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Бетховен и почему его помнят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— великий композитор из Бонна, который прославился в Вене. Он писал симфонии, сонаты и пьесы для фортепиано, а его музыка соединила классику с новым, более смелым и эмоциональным звучанием.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Бетховена в Бонне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 год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родился в Бонне в семье музыкантов. Музыка окружала его с самого начала, как будто была частью домашнего воздуха.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строго занимался с ним музыкой и хотел вырастить нового вундеркинда. Мальчик учился играть на клавесине, органе и скрипке.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трудиться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занятия сделали Бетховена очень усердным. Он рано понял: талант помогает, но без труда больших успехов не бывает.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Вену — город музыки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1792 году Бетховен переехал в Вену, чтобы учиться у известных мастеров. Здесь он быстро вырос как пианист и начал привлекать внимание слушателей.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жизни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была музыкальной столицей Европы, поэтому у композитора появились друзья, ученики и поклонники. Именно там родились многие его самые знаменитые произведения.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 открывает двери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музыка становилась всё смелее и выразительнее. В ней слышались борьба, надежда и победа — почти как в маленькой истории без слов.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Бетховен учился сочинять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внимательно слушал и изучал музыку Моцарта и Гайдна, чтобы понять, как устроены хорошие произведения. Это помогало ему строить свои собственные идеи.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Бетховен много раз переписывал черновики. Он искал самый удачный вариант, словно мастер, который шлифует камень до блеска.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Глухота и сила воли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 почти не слышал, ему помогали записки и память. Он как будто держал музыку внутри себя и слышал её сердцем и воображением.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 1798 года слух Бетховена начал ухудшаться. Это было очень тяжело, но он не прекратил сочинять и продолжал работать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музыка Бетховена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каждой пьесы начинался с идеи и проходил через множество проб и исправлений.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знаменитая Девятая симфония удивила слушателей хором в финале и стала настоящим музыкальным событием.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симфоний написал Бетховен, и каждая из них по-своему изменила музыкальный мир.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музыкальные каталоги произведений Людвига ван Бетховена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«Лунная соната»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музыка становится напряжённее и глубже. Поэтому слушатели часто представляют себе мечты, тайну и немного грусти — совсем не скучной, а красивой.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Соната №14 до-диез минор получила красивое народное название «Лунная соната». Её начало звучит тихо и спокойно, словно вечерний свет на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симфония и знаменитый мотив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 тревога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симфонии настроение меняется, и музыка часто кажется грозной. Слушатель будто идёт по трудной дороге вместе с композитором.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ноты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симфония начинается с очень короткого мотива. Его легко узнать с первых секунд, как знакомый стук в дверь музыки.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финале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звучание становится светлее и мощнее. Поэтому симфонию часто слышат как историю, где трудности всё-таки уступают победе.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начало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звучит резко и решительно. Кажется, будто музыка сразу собирается с силами и говорит: «Я готова к борьбе!»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Девятая симфония и «Ода к радости»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год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завершает Девятую симфонию — одно из самых больших и смелых своих сочинений. Для слушателей это стало настоящим событием, потому что музыка звучала особенно торжественно и мощно.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надежды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эта мелодия стала известна во всём мире как знак единства, радости и веры в лучшее. Сегодня её слушают как музыку, которая умеет объединять людей.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 хором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симфонии впервые в истории этого жанра появляется хор. Он поёт слова Фридриха Шиллера «Ода к радости», и музыка словно открывает двери в мир дружбы и света.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фортепиано у Бетховена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Инструмент, который умел говорить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Бетховена фортепиано было не просто инструментом, а настоящим собеседником. Он заставлял его звучать то тихо, почти шёпотом, то очень громко и уверенно. Поэтому его пьесы легко представить как живой разговор.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 характером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сочинениях для фортепиано слышны резкие акценты, быстрые переходы и неожиданные повороты. Такая музыка похожа на маленькое приключение, где каждый звук важен и ничего не звучит случайно.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тишины к торжеству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фортепиано у Бетховена начинает очень нежно, а потом постепенно набирает силу. Слушатель будто идёт по дорожке от спокойствия к победе, и именно это так запоминается в его музыке.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композитора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был очень упорным: он снова и снова работал над музыкой, пока не добивался нужного звучания. Ему было важно не просто написать ноты, а сделать их по-настоящему сильными.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боялся смелых идей и часто шёл своим путём. Даже если кто-то удивлялся его музыке, Бетховен продолжал сочинять так, как подсказывало ему сердце.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умел трудиться долго и внимательно. Он мог переписывать одну и ту же страницу много раз, потому что хотел, чтобы каждое место в произведении стало точным и красивым.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жизнь стала трудной, Бетховен не бросил музыку. Наоборот, он ещё больше верил в неё, и это помогло ему создать свои самые известные сочинения.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его музыке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произведениях Бетховена слышны тревога и борьба, будто музыка шагает через ветер. Но даже в такие моменты в ней чувствуется внутреннее мужество и движение вперёд.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в одном произведении встречаются сразу разные настроения. Поэтому слушать Бетховена интересно: его музыка не стоит на месте и всё время рассказывает новую историю.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его музыка становится очень светлой и радостной. Тогда она звучит как улыбка после долгого пути, когда становится ясно: трудности остались позади.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в искусстве и памяти людей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портретах Бетховен выглядит серьёзным и сосредоточенным. Художники часто показывают его как человека, который много думает и очень глубоко чувствует музыку.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 портретах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именем называют школы, концертные залы и музыкальные конкурсы. Так люди напоминают себе, что сила таланта и любовь к музыке могут жить очень долго.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помнят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51500" y="3337555"/>
            <a:ext cx="3082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интересных фактов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для оркестра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писал музыку для больших оркестров, для небольших ансамблей и для одного инструмента. Он умел сделать интересным даже самое скромное звучание.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вариантов одной идеи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ленился переделывать сочинения снова и снова. Бетховен хотел, чтобы музыка была точной, как хорошо выученное правило, и при этом живой.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прогулке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любил долгие прогулки и часто думал о новых мелодиях в дороге. Похоже, свежий воздух помогал ему искать красивые музыкальные идеи.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мелодии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его темы узнают даже те, кто не слушал классику специально. Музыка Бетховена так часто звучит в жизни, что становится почти знакомой с детства.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Бетховена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учёба, труд и настойчивость помогли композитору пройти путь от первых уроков до мировой славы.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Бетховен важен сегодня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музыку слушают в концертных залах, на уроках и дома. Она помогает детям и взрослым слышать, как звук может быть тихим, громким, резким и очень красивым.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Бетховена звучат в фильмах и на праздниках, потому что они сразу создают сильное настроение. Даже без слов эта музыка умеет рассказывать о радости, ожидании и победе.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более двухсот лет его сочинения не забывают. Это значит, что настоящая музыка живёт долго, а хорошие идеи могут радовать людей снова и снова.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напоминает, что труд и упорство помогают не сдаваться. Даже когда было трудно и тихо вокруг, Бетховен продолжал верить в музыку и в себя.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Бетховене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создал девять симфоний и много известных пьес для фортепиано. Он был композитором, который умел делать музыку сильной, яркой и очень выразительной.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мир Бетховена — это мир силы и надежды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показал, что музыка может побеждать трудности и дарить свет. Его произведения учат верить в себя, слушать сердце и идти вперёд, даже если путь непростой.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2026-05-24T19:44:37Z</dcterms:created>
  <dcterms:modified xsi:type="dcterms:W3CDTF">2026-05-24T19:44:37Z</dcterms:modified>
</cp:coreProperties>
</file>