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С. Мережковский: писатель, мыслитель, символист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смысла, веры и новой культуры в эпоху перемен.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вырос в эпоху кризиса старых ценностей, революционных ожиданий и оживлённых споров об искусстве. Именно этот исторический фон сформировал его интерес к вере, личности и судьбе культуры.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вехи и образование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Учился на историко-филологическом отделении Петербургского университета. Здесь укрепились его занятия классикой и религиозной философией.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1865, Санкт-Петербург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дворянской семье. Раннее знакомство с культурной средой города пробудило интерес к литературе и истории.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года, Франция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Оказался в эмиграции и жил главным образом в Париже. Продолжал писать, выступать и участвовать в русской эмигрантской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Вошёл в литературную среду как поэт, критик и автор исторических романов. Его имя всё чаще связывали с символизмом.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место, занятия и литературный статус Мережковского на разных этапах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творческие подъёмы приходятся на периоды общественного напряжения и духовного поиска.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Д. С. Мережковском; хронология жизни и творчества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салоны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был заметной фигурой литературных салонов Петербурга и Москвы. Он участвовал в острых дискуссиях и привлекал внимание как самостоятельный, принципиальный собеседник.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публичного интеллектуала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биография тесно связана с культурной атмосферой Серебряного века. Современники воспринимали его не только как писателя, но и как организатора интеллектуальной жизни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в кругу Серебряного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поэтические сборники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стихах Мережковского чувствуется декадентская интонация: одиночество, усталость, тревога перед смертью и стремление к недостижимой красоте.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настроенческая лирика уступает место более сложной символике. Через образы и намёки автор ищет язык для выражения духовного кризиса и надежды на обновление.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книгах появляются историческая память и религиозный поиск. Эти мотивы позже станут основой его прозы, эссеистики и философских размышлений.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творчестве Мережковского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отдельные сюжеты, а общий сдвиг интересов писателя от лирики к философии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творчество, тем сильнее в нём звучат вопросы веры, истории и судьбы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поэтических, романных и публицистических произведений Мережковского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считал, что человечество движется к новой духовной эпохе, где будет преодолено жёсткое разделение духа и плоти, веры и земной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«третьего завета» выросла из убеждения, что одной художественной новизны недостаточно. Культуре необходимо религиозное переосмысление и обновление самого взгляда на историю.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стала для него не отвлечённой схемой, а основой эссе, полемики и исторических интерпретаций. Через неё он объяснял кризис современности и искал выход из него.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«третьего завета»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культуры к новой идее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религиозно-философские размышления Мережковского переходят в проект обновления культуры.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на материале русской истории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Алексей: столкновение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— не только исторические события, но и трагический конфликт между реформаторской властью и личной свободой. Образы Петра I и царевича Алексея позволяют показать, как преобразования страны оплачиваются человеческой драмой. Для иллюстрации подойдут строгие дворцовые интерьеры и напряжённые портреты героев.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философский спор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«Антихристе. Пётр и Алексей» исторический сюжет превращается в размышление о цене прогресса и о пределах насилия. Автор показывает Россию как пространство выбора между долгом, верой и властью. Визуальный ряд может подчеркнуть контраст между величием эпохи и личной трагедией.
</a:t>
            </a:r>
            <a:endParaRPr lang="en-US" sz="9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открывается романом «Юлиан Отступник», где Мережковский исследует столкновение позднеантичного язычества с утверждающимся христианством и ставит вопрос о выборе духовного пути.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романе, «Леонардо да Винчи», центр внимания смещён к Возрождению: художник становится символом гения, разрывающегося между красотой, знанием и религиозным поиском.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«Антихрист. Пётр и Алексей» переносит историко-философскую проблему в русскую историю, показывая конфликт власти, реформ и личной совести в эпоху Петра I.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трилогия строится как размышление о борьбе христианского и языческого начал, а также о том, как история влияет на судьбу личности и культуры.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«Христос и Антихрист»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исторических романов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у Мережковского обычно не сводятся к реконструкции прошлого: они превращаются в спор о нравственном выборе и цене исторических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веры и власти; через них особенно ярко раскрываются свобода личности и трагизм культурных переломов.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исторических романов и эссе Мережковского; схема носит обобщающий характер.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Гиппиус и интеллектуальный союз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литературное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и Гиппиус вместе участвовали в издании журналов и создании текстов, где художественный поиск соединялся с философским и религиозным спором.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союз был не только браком, но и прочным интеллектуальным партнёрством. Личная близость поддерживала редкую для эпохи длительность совместной творческой работы.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салоны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петербургские и московские встречи собирали писателей, критиков и философов. Эти обсуждения помогали формировать интеллектуальную повестку Серебряного века.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супругов заметно воздействовал на круг символистов. Их взгляды на искусство, веру и свободу личности становились предметом острых споров и откликов.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Мережковский соединял исторический сюжет с философским вопросом о личности, вере и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на первом плане стоит историческая личность, поставленная перед моральным и духовным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Д. С. Мережковского; литературоведческая классификация.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взгляды и реакция на революцию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не принимал ни косность самодержавия, ни разрушительное революционное насилие. Для него история не оправдывала подавление личности ради любой идеологии.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его позиция стала резко антибольшевистской. Публицистика этого периода звучит тревожно и полемично, поскольку он воспринимал революцию как угрозу свободе духа.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оценке российских событий он постоянно сопоставлял государственную силу и нравственную ответственность человека. Именно поэтому его политические тексты выходят за рамки сиюминутной полемики.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в эмиграции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он сохранял активность как писатель и публичный мыслитель, постоянно откликаясь на события европейской и российской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направлениями стали публицистика и философия: именно в эмиграции Мережковский наиболее последовательно развивал свои идеи.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эмигрантского наследия Мережковского; диаграмма отражает относительную активность направлений.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центр эмигрантской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Мережковский оказался в среде, где русская эмиграция активно издавала книги, журналы и организовывала дискуссии. Париж стал для него пространством продолжения интеллектуальной работы.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 пределы русской диаспоры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читали не только соотечественники, но и европейские интеллектуалы, интересовавшиеся судьбой России, кризисом христианской культуры и проблемой исторического выбора.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период и международная известность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и язык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строит прозу на символических образах и контрастах, поэтому исторические события у него приобретают дополнительный философский смысл и эмоциональную напряжённость.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фразы часто афористичны и полемичны: мысль формулируется резко, чтобы сразу выявить скрытое противоречие между героями, идеями и эпохами.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культурные аллюзии, библейские мотивы и отсылки к мировой истории. Они создают ощущение широкого духовного пространства, выходящего за пределы одного сюжета.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требует внимательного чтения: смысл раскрывается постепенно, через сопоставление деталей, исторического контекста и авторской философской позиции.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Мережковский важен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 показывает, как исторический опыт Серебряного века превращается у Мережковского в разговор о вечных вопросах культуры и личности.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Мережковский: писатель, который мыслил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Мережковский показал, что литература может быть способом размышления о вере, власти и судьбе человека. Поэтому его книги остаются важными и для понимания Серебряного века, и для современного читателя.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2026-05-23T16:30:41Z</dcterms:created>
  <dcterms:modified xsi:type="dcterms:W3CDTF">2026-05-23T16:30:41Z</dcterms:modified>
</cp:coreProperties>
</file>