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Объектные местоимения в английском языке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точно и без лишних повторов: object pronouns в английском языке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встречаются в диалогах, упражнениях и переводах почти на каждом уроке. Они помогают говорить и писать грамотно после глаголов и предлогов, а ещё снижают число типичных ошибок с формами I, he, she и другими.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object pronouns важны в 6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object pronouns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Object pronouns называют того, на кого направлено действие. Они стоят не в позиции подлежащего, а в роли дополнения, поэтому форма слова меняется в зависимости от места в предложении.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They saw him местоимение him обозначает человека, которого увидели. Смысл остаётся тем же, но фраза звучит короче и удобнее для устной речи.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повторов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и то же имя повторяется несколько раз, речь становится тяжёлой. Object pronouns позволяют заменить его короткой формой и сделать предложение естественным, понятным и более плавным.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кого и чего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могут заменять людей, животных и предметы. Главное — понять, что местоимение в предложении выполняет роль объекта действия, а не того, кто его совершает.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882082"/>
            <a:ext cx="3848986" cy="24508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личное местоимение в зависимости от его роли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 функции слова в предложении. You и it не изменяются, а остальные пары нужно запоминать вместе.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английского языка; учебные примеры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Subject pronouns и object pronouns: пары форм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стоят object pronouns в предложении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object pronoun стоит сразу после сказуемого: I know her, We met them, They helped us. Такое расположение соответствует привычному порядку слов в английском предложении.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предложении действие обычно идёт к дополнению, а не наоборот. Поэтому object pronoun занимает место после глагола или предлога и делает фразу грамматически правильной.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местоимением стоит предлог, нужна только объектная форма: with him, for me, to them. Это надёжное правило помогает быстро проверить правильность ответа в упражнении.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все семь основных форм и помогает быстро увидеть, какие из них нужно знать без 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третьего лица в сумме заметно преобладают, потому что они часто заменяют имена людей, животных и предметов.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распределение основных object pronouns для анализа наглядности; без статистики корпуса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object pronouns встречаются чаще всего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me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me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 употребляется, если говорящий находится в роли объекта действия: She called me, He asked me a question. В этой позиции нельзя ставить форму I.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 также нужна форма me: between you and me, for me, about me. Предлог показывает связь, а местоимение получает роль дополнения.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called she звучит неправильно, потому что после глагола требуется объектная форма. Проверка простая: если слово отвечает на вопрос кого? , нужно me.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you, us и them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используется и для одного человека, и для группы: I helped you, Can you see me? Эта форма одинакова в обеих числовых формах и не меняет написание.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Them — это они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Them относится к нескольким людям, животным или предметам: We saw them after school. Форма помогает избежать повторения существительного и делает речь короче.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 — это 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 обозначает группу, в которую входит говорящий: They invited us to the party. Эта форма всегда стоит там, где местоимение выполняет роль дополнения, а не подлежащего.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45121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Him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Him заменяет мальчика, мужчину или мужское имя: I met him, We called him. Эта форма используется только тогда, когда человек стоит в роли дополнения.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4690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 подходит для девочки, женщины или женского имени: We know her, I helped her. Она часто встречается в коротких диалогах и простых текстах.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51643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заменяет предметы, животных и явления: I opened it, The cat is hungry. Такая форма особенно удобна, когда не хочется повторять одно и то же слово несколько раз.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him, her и it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переводом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her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like her переводится как «Мне она нравится». Здесь her стоит после глагола like, поэтому используется объектная форма, а не subject form.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dog followed them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dog followed them переводится как «Собака шла за ними». Them заменяет нескольких людей, животных или предметы и делает предложение короче.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help us?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help us? значит «Ты можешь помочь нам?». Местоимение us показывает, что действие направлено на группу, в которую входит говорящий.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роль слова в предложении и выбрать форму me, you, him, her, it, us или them.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30273"/>
            <a:ext cx="305255" cy="2713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43839"/>
            <a:ext cx="305255" cy="244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сказуемого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предложениях object pronoun обычно идёт сразу за глаголом: see her, help us, call me. Такая позиция показывает, на кого направлено действие.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дополнения в одном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и местоимение, и существительное, местоимение часто ставится раньше: Give me that book, Show him the photo. Так фраза звучит естественно и понятно.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остаётся ясным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форма после глагола помогает не путать роли слов в предложении. Ученику легче читать, переводить и строить собственные короткие ответы без лишних повторов.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Object pronouns после глаголов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Object pronouns после предлогов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всегда используется объектная форма: with me, for him, about them, without us. Это правило не зависит от перевода и работает во всех подобных фразах.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связывает слова, а местоимение после него выполняет роль дополнения. Поэтому формы I, he, she здесь не подходят: они нужны только в позиции подлежащего.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местоимением стоит предлог, выбор почти всегда очевиден. Такой ориентир особенно полезен в упражнениях, где нужно быстро отличить me от I, her от she.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 в знакомых шаблонах, поэтому полезно проверять роль местоимения в каждом предложении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автоматически выбирают форму из группы subject pronouns, хотя нужна объектная форма.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типичным ошибкам на уроках английского языка; условные значения для наглядности.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object pronouns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вопроса помогают быстро выбрать правильную форму в предложении.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грамматики английского языка для уровня средней школы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 кто? или кого? помогает отличить подлежащее от дополнения без долгих размышлений.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личных местоимений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таблица личных местоимений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формы меняются в зависимости от роли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пара форм используется по-разному: subject pronoun для подлежащего, object pronoun для дополнения.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Object pronouns в школьных диалогах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ручку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такие формы слышны постоянно: Can you lend me a pen? Местоимение me делает просьбу короткой и вежливой. В ответах тоже удобно использовать object pronouns, чтобы не повторять лишние слова.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однокласснику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часто строится вокруг кратких реплик: I’ll give it to you. Здесь местоимение it заменяет предмет, а you показывает адресата. Такая речь звучит естественно и помогает быстрее понимать смысл.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учителю новость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8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с учителем или одноклассниками часто звучит: Tell them the answer. В таких фразах object pronouns помогают сразу назвать того, на кого направлено действие, без повторения имени.
</a:t>
            </a:r>
            <a:endParaRPr lang="en-US" sz="10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упражнения на object pronouns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исправлять пары I/me, he/him, she/her и другие похожие случаи в предложении.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полный набор форм, которые нужно узнавать в чтении, письме и устной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местоимения выполняют одну функцию, но формы you и it не меняются и запоминаются особенно легко.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Обобщающая схема по теме object pronouns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object pronouns в одном обзоре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object pronouns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Object pronouns нужны, чтобы заменять дополнение и не повторять одни и те же слова. Если помнить правило про место после глагола и предлога, английская речь становится точнее, короче и аккуратнее.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2026-05-30T18:18:18Z</dcterms:created>
  <dcterms:modified xsi:type="dcterms:W3CDTF">2026-05-30T18:18:18Z</dcterms:modified>
</cp:coreProperties>
</file>