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1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 и торговля в России XVIII — первой половины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мануфактуры и торговля вместе меняли экономику империи.
</a:t>
            </a:r>
            <a:endParaRPr lang="en-US" sz="3518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в XVIII — первой половине XIX века менялась под влиянием государства, роста рынков и технических сдвигов. Сельское хозяйство, промышленность и торговля постоянно обменивались ресурсами и деньгами.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были связаны три сферы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экономике эпохи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нужд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экономических сдвигов стоял переход от натурального хозяйства к более активному обмену. Производители всё чаще ориентировались не только на собственные нужды, но и на рынок.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постепенно отходила от ремесленного уклада. Мануфактуры расширяли выпуск продукции, разделение труда становилось глубже, а затем начали появляться первые фабричные формы производства.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обмена и 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деревню, город и внешние рынки. Через неё движение товаров превращалось в движение денег, а значит, менялись масштабы хозяйства и возможности накопления капитала.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Стартовые условия: население, города, государство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Деревня преобладала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росло, но большинство людей по-прежнему жило в деревне. Поэтому именно сельское хозяйство определяло общий ритм экономики и обеспечивало страну продовольствием и сырьём.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Горожан было мало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увеличивались медленно, а городской рынок оставался ограниченным. Это сдерживало спрос на товары, но одновременно стимулировало ярмарочную торговлю и развитие купеческих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активно вмешивалось в хозяйственную жизнь: собирало налоги, распределяло повинности, задавало правила торговли и поддерживало предприятия. Поэтому перемены шли неравномерно и во многом сверху.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уклад XVIII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находилась главным образом в руках помещиков и государства. От этого зависели размеры хозяйства, характер повинностей и возможности крестьян распоряжаться результатами своего труда.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Крепостной труд был основой сельского производства. Барщина требовала работы на помещика, а оброк выражался в денежной или натуральной форме и связывал крестьян с рынком.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натуральным потреблением часть продукции уже поступала в продажу. Это касалось прежде всего хлеба, льна, пеньки, скота и некоторых переработанных товаров.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ограничение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уклад сочетал старые формы зависимости с постепенным расширением товарных связей. Именно это противоречие определяло устойчивость системы и одновременно её уязвимость.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изменения и их пределы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большей отдачи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имениях помещики пытались повышать отдачу земли: вводили многополье, расширяли посевные площади и внимательнее относились к обработке почвы. Это усиливало товарность хозяйства.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новшества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хозяева пробовали улучшать инвентарь и использовать более рациональные приёмы земледелия. Однако такие изменения оставались локальными и зависели от инициативы отдельных владельцев.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система ограничивала заинтересованность крестьян в результате труда и сдерживала распространение передовых методов. Поэтому рост был возможен, но не становился массовым.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регионы по-разному выходили на рынок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 чернозёмном центре всё чаще выращивали хлеб для продажи. Эти районы работали на внешний и внутренний рынок, а зерно становилось одним из главных товаров.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Льняная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северо-западных губерниях заметно выделялось льноводство. Лён шёл не только на местные нужды, но и в торговые каналы, где был востребован как сырьё для производства тканей.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зоны развивали скотоводство, поставляя на рынок мясо, шерсть и продукты животноводства. Региональная специализация делала сельское хозяйство более связным и зависимым от обмена.
</a:t>
            </a:r>
            <a:endParaRPr lang="en-US" sz="11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новшества меняли сельское хозяйство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семена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растений и улучшенный отбор семян помогали повышать урожайность. Селекция шла медленно, но она расширяла возможности хозяйства без увеличения посевных площадей.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инвентарь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Улучшенные плуги и сеялки облегчали обработку земли и делали посев более равномерным. Такие орудия повышали эффективность труда, хотя распространялись не сразу и не повсеместно.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земледелие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тщательная обработка почвы и уход за посевами улучшали результат в крупных хозяйствах. Эффект был заметнее там, где у владельцев были ресурсы и управленческий опыт.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Племенное животноводство
</a:t>
            </a:r>
            <a:endParaRPr lang="en-US" sz="128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породистого скота повышало качество мяса, молока и шерсти. Но низкая грамотность, нехватка средств и ручной труд не позволяли быстро внедрять эти практики везде.
</a:t>
            </a:r>
            <a:endParaRPr lang="en-US" sz="9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аграрной модели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обеспечивало страну хлебом, сырьём и устойчивой занятостью большинства населения. Без этой базы невозможны были ни ремесло, ни расширение торговли.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Дешёвая зависимая рабочая сила позволяла содержать помещичьи хозяйства и некоторые предприятия. Но отсутствие свободы снижало заинтересованность в производительности и нововведениях.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внутренний спрос ограничивал спрос на сложные товары и машины. Если люди производят в основном для собственного потребления, рынок развивается медленнее.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модель удерживала экономику от резкого рывка. Она давала стабильность, но мешала формированию широкого рынка и свободного труда, необходимых для ускоренного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до фабрик: как работало производство
</a:t>
            </a:r>
            <a:endParaRPr lang="en-US" sz="2102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ранние заводы
</a:t>
            </a:r>
            <a:pPr algn="ctr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в городах и на крупных предприятиях сохранялись ремесленные цехи и внецеховое производство. На заводах всё чаще применялись приписные работники и крепостной труд.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мануфактур
</a:t>
            </a:r>
            <a:pPr algn="ctr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стали главным типом крупного производства: труд делился на операции, но машины использовались ограниченно. Это позволило наращивать выпуск без полной механизации.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фабрике
</a:t>
            </a:r>
            <a:pPr algn="ctr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первой половине XIX века усилился переход к фабричному производству, где возрастала роль машин и наёмного труда. Старые формы не исчезли сразу, но уже уступали место новым.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промышленного роста показывают, почему развитие шло неравномерно и зависело от деревни и 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опирался не на свободный рынок, а на ресурсы деревни и государственный спрос, поэтому быстрее всего развивались отрасли, связанные с сырьём и обороной.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промышленного подъёма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экономики России XVIII — первой половины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перелом в промышленности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изменила сам принцип работы производства: оно стало меньше зависеть от силы воды и ветра, а значит, получило возможность развиваться в новых местах и дольше работать.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текстиля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текстильной отрасли прядильные и ткацкие машины ускорили выпуск ткани и сделали возможной более устойчивую организацию труда, чем в прежнем ручном производстве.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металлургии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металлургии совершенствовались печи и способы обработки сырья, что повышало выход продукции и постепенно подталкивало предприятия к более крупным и сложным формам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сопровождался усложнением структуры производства: одни отрасли ориентировались на массовый спрос, другие — на сырьё и нужды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рост приходился на отрасли, связанные с повседневным потреблением и базовым сырьём, что отражает раннюю специализацию промышленности.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Фабричный рост по основным отраслям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промышленности России XVIII — первой половины XIX века.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и промышленный рост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транспортной сети с расширением рынка и промышленного выпуска в XVIII — первой половине XIX века.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9684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внутренней торговли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сводили вместе производителей, перекупщиков и покупателей, позволяя быстро обменивать товар на деньги. Они были особенно важны там, где постоянная торговая сеть ещё оставалась слабой.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рынки обеспечивали ежедневную продажу хлеба, ремесленных изделий и продуктов первой необходимости. Через них формировались устойчивые связи между городским спросом и сельским предложением.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сети соединяли разные уезды и губернии, помогая перевозить товар, находить партнёров и распределять риски. Именно они делали внутренний рынок более устойчивым и связанным.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специализация регионов усиливали потоки товаров: одни районы поставляли хлеб и сырьё, другие — ткани и изделия. Торговля превращала это различие в экономическое преимущество.
</a:t>
            </a:r>
            <a:endParaRPr lang="en-US" sz="13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внешней торговли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строился на товарах, которые страна могла поставлять в больших объёмах: хлебе, лёнe, пеньке, лесe, железе и салe. Это отражало связь торговли с аграрной и сырьевой базой.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ввозили в 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дополнял отечественный рынок изделиями, которые внутри страны производились недостаточно: тканями, колониальными товарами, машинами и металлическими изделиями. Так внешняя торговля влияла на потребление и технологии.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и черноморские порты, а также водные каналы соединяли центр империи с морями. Через них товары быстрее доходили до внешних рынков и обратно к внутренним потребителям.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влияния государства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Тарифы могли защищать отечественные производства от более дешёвого импорта или, наоборот, облегчать ввоз нужных товаров. Выбор зависел от задач государства и текущей экономической политики.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 и привилегии ограничивали конкуренцию, но давали казне и отдельным производителям устойчивые доходы. Одновременно власть стремилась контролировать снабжение армии, флота и городов.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качества и разрешительные правила упорядочивали рынок и снижали риск поставок низкосортного товара. Для государства это было способом поддерживать дисциплину производства и 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ресурса получала промышленность от торговли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давала промышленности сразу три ресурса: сырьё, спрос и капитал. Именно поэтому даже небольшое расширение оборота могло ускорить рост мастерских и фабрик.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истории экономики России XVIII — первой половины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сектора — одна система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сырьём, товарами и капиталом между основными секторами экономики.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 переходе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в эту эпоху уже выходила за рамки замкнутого аграрного уклада, но переход к индустриальному обществу был незавершён. Главные перемены шли рядом с серьёзными ограничениями.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2026-07-26T14:37:51Z</dcterms:created>
  <dcterms:modified xsi:type="dcterms:W3CDTF">2026-07-26T14:37:51Z</dcterms:modified>
</cp:coreProperties>
</file>