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корни и парабола — одна тема, которая связывает всё вместе.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трёхчлен: основа для уравнений и графиков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выражения помогают решать уравнения, читать графики и разбирать простые задачи про движение, площадь и форму объектов вокруг нас, поэтому эта тема нужна и в алгебре, и в 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квадратный трёхчлен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квадратного трёхчлена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записывают как ax² + bx + c. В этом виде сразу видно, что старшая степень равна двум, а значит, перед нами именно квадратное выражение.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 — старший коэффициент, b стоит при x, а c называется свободным членом. По ним можно определить, как будет выглядеть график и какие свойства имеет выражение.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0, член x² исчезает, и выражение уже не будет квадратным. Тогда оно превращается в линейное или просто число, поэтому условие a ≠ 0 обязательно.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 не равно нулю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квадратного трёхчлена на примере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2x² — 3x + 5 число 2 показывает старший коэффициент. Оно задаёт основную форму параболы и влияет на то, насколько узким или широким будет график.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 — это c. Оно показывает значение выражения при x = 0, то есть точку пересечения графика с осью y.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 -3x связан с коэффициентом b = -3. Он меняет положение параболы на координатной плоскости и помогает понять, где будет располагаться её вершина.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школьной алгебры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квадратных трёхчленов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записи и их коэффициенты. По ним видно, что в квадратном трёхчлене могут отсутствовать отдельные слагаемые, но степень при x остаётся второй.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квадратного трёхчлена не обязаны присутствовать все члены, но коэффициент при x² всегда есть и не равен нулю.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квадратного трёхчлена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 — это такие значения x, при которых квадратный трёхчлен обращается в ноль. Именно эти значения особенно важны при решении уравнений и построении графика.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корни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уравнения ax² + bx + c = 0 может быть два различных корня, один двойной корень или ни одного действительного корня. Всё зависит от дискриминанта.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случаи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показывают, где график пересекает ось x. Поэтому их поиск помогает одновременно решать уравнение, проверять ответ и понимать поведение параболы.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искать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дискриминанта: D = b² — 4ac. Его знак показывает, сколько действительных решений получится у квадратного уравнения.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положителен, корней два; при нуле — один двойной; при отрицательном значении действительных корней нет.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дискриминанта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и число корней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корней квадратного уравнения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находят по формуле x = (-b ± √D) / 2a. Важно внимательно подставить все коэффициенты и не забыть, что знаменатель всегда содержит 2a.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± означает два возможных вычисления: с плюсом и с минусом перед корнем. Так получают либо два разных ответа, либо один и тот же, если дискриминант равен нулю.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D = 0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= 0, корни совпадают. В этом случае получается один двойной корень, и формула даёт одинаковый результат при обеих подстановках.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уравнения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нахождения корней и проверки ответа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ax² + bx + c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квадратного трёхчлена — парабола. Её форма позволяет сразу понять, что функция изменяется не по прямой, а с изгибом, характерным для квадратных выражений.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(0; c) показывает пересечение с осью y, а корни уравнения — это точки пересечения с осью x. По этим точкам удобно читать график.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направлены вверх, а если a &lt; 0 — вниз. Чем больше |a|, тем уже парабола и тем сильнее она вытянута по вертикали.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881" y="2325000"/>
            <a:ext cx="242438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638" y="3714524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638" y="5104049"/>
            <a:ext cx="290925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меняют вид параболы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задаёт направление ветвей параболы: при положительном a они направлены вверх, при отрицательном — вниз. Чем больше модуль a, тем уже и круче становится график.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коэффициент влияет на положение вершины и оси симметрии. Из-за него парабола смещается по горизонтали, поэтому график меняет своё расположение относительно оси y.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показывает, где график пересекает ось y. Если x = 0, остаётся именно c, поэтому по этому числу легко найти начальную точку параболы.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83297"/>
            <a:ext cx="5955300" cy="2697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 = ax² + bx + c и формула дискриминанта D = b² — 4ac.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и графика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квадратного трёхчлена с тем, что видно на его графике.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можно заранее предсказать вид параболы, а по графику — быстро проверить знак a, значение c и число действительных корней.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есть ли у квадратного трёхчлена корни. Если значения x1 и x2 существуют, именно они станут основой разложения на множители.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корнях трёхчлен удобно представить в виде a(x — x1) (x — x2). Такая запись делает выражение короче и помогает быстро выполнять дальнейшие преобразования.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через скобки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корень один и он двойной, получается вид a(x — x0)². После записи полезно раскрыть скобки и убедиться, что исходное выражение восстановилось точно.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особый случай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трёхчлена к множителям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формулы перейти к разложению и проверить результат.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квадратного трёхчлена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свободный член равен нулю, выражение содержит общий множитель x. Его выносят за скобки, и трёхчлен сразу записывается в более простом виде.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c = 0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члена с x получается форма ax² + c. Такой трёхчлен легче анализировать, потому что в нём меньше слагаемых и проще видеть общий характер графика.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 = 0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трёхчлены сразу раскладываются как квадрат двучлена. Например, x² — 6x + 9 превращается в (x — 3)², что удобно для решения и проверки.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диаграмма показывает, на каких шагах чаще всего теряется точность. Особенно полезно отдельно проверять знаки и знаменатель после вычисления дискриминанта.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самой формулой, а с невнимательностью при подстановке и раскрытии скобок. Значит, нужен пошаговый контроль.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шкала типичных ошибок при решении квадратных уравнений.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в реальных ситуациях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мяча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мяч бросают вверх, его высота сначала растёт, потом уменьшается. Такой путь часто изображают параболой, поэтому квадратный трёхчлен помогает описывать движение.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мосты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архитектурные формы напоминают параболу, особенно арки и своды. Из-за этого квадратные зависимости помогают связывать чертёж, измерения и математическую модель.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площадь квадратные выражения появляются, когда одна сторона зависит от другой. Тогда изменение размеров удобно описывать через формулу второго степеня.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D = b² — 4ac и стандартным правилам разложения.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проверка ответов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дискриминант, число корней и вид разложения для трёх простых примеров.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сразу показывает, есть ли действительные корни. При D &gt; 0 получаем два корня, при D = 0 — один двойной, при D &lt; 0 — решений нет.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31" y="47159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квадратном трёхчлене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всегда записывается как ax² + bx + c, и обязательно выполняется условие a ≠ 0. Именно старшая степень делает выражение квадратным.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решения квадратного уравнения используют дискриминант и формулу корней. Эти инструменты позволяют найти решения, даже когда их два, одно или нет совсем.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корней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график — парабола, поэтому по форме кривой можно судить о направлении ветвей, пересечениях с осями и влиянии коэффициентов на расположение.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параболы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корни известны, трёхчлен удобно записать через скобки. Такая форма помогает проверять ответы, упрощать вычисления и быстрее решать похожие задания.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связывает запись формулы, поиск корней и вид параболы. Если помнить коэффициенты, дискриминант и разложение на множители, задачи становятся понятнее и решаются увереннее.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квадратном трёхчлене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2026-05-29T21:58:11Z</dcterms:created>
  <dcterms:modified xsi:type="dcterms:W3CDTF">2026-05-29T21:58:11Z</dcterms:modified>
</cp:coreProperties>
</file>