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jpe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jpe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значение протистов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 — древние одноклеточные организмы с огромным значением для природы и человека.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разнообразие протистов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 появились примерно 1,5 миллиарда лет назад и насчитывают более 90 000 видов. Они обитают в воде, почве и организмах, проявляя удивительное разнообразие и адаптации.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протистов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— фотосинтезирующие организмы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выделяются способностью к фотосинтезу, живут в водной среде и обеспечивают кислород и пищу для многих других организмов.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— гетеротрофные одноклеточные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разнообразная группа с разными способами передвижения и питания, включающая амёб, инфузорий и жгутиконосцев.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Слизевики — амёбовидные гетеротрофы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Слизевики живут в почве и разлагают органику, как разлагающие вещества, играя важную роль в экосистемах.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водорослей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 (хлорелла)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содержат хлорофилл и обитают в пресной воде; используются в пищевой промышленности и биотехнологиях.
</a:t>
            </a:r>
            <a:endParaRPr lang="en-US" sz="1105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Бурые водоросли (ламинария)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морские водоросли служат основой для кормов и содержат йод и другие полезные элементы.
</a:t>
            </a:r>
            <a:endParaRPr lang="en-US" sz="1105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водоросли (порфира)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Обитают преимущественно в морской воде, служат источником агар-агара и применяются в медицине и пищевой промышленности.
</a:t>
            </a:r>
            <a:endParaRPr lang="en-US" sz="110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водорослей в экосистемах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производят кислород и органические вещества, являясь основным источником энергии для водных пищевых цепей.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поглощают углекислый газ и поддерживают биологическое разнообразие в пресных и морских экосистемах, обеспечивая устойчивость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занимают лидирующую позицию по числу видов среди протистов, что отражает их экологическое разнообразие и адаптивность.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протистов и их численность видов
</a:t>
            </a:r>
            <a:endParaRPr lang="en-US" sz="24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число видов простейших свидетельствует о важной роли этой группы в различных экосистемах.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биологический справочник, 2023
</a:t>
            </a:r>
            <a:endParaRPr lang="en-US" sz="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простейших: строение и питание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обыкновенная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Двигается при помощи ложноножек и питается всасыванием бактерий и органики, обеспечивая разложение веществ в природе.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Инфузория-туфелька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Передвигается ресничками, фильтрует микроскопические частицы и играет важную роль в водных экосистемах, регулируя численность бактерий.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зелёная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Обладает как жгутиком для движения, так и хлоропластами для фотосинтеза; сочетает гетеротрофное и автотрофное питание.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регулируют численность бактерий и водорослей, способствуя экологическому равновесию водных систем.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простейших в природе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разложении органики, возвращая питательные вещества в окружающую среду и улучшая её плодородие.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Служат пищей для мелких водных животных, поддерживая биологические цепи и здоровье экосистем.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Протисты-симбионты и паразиты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инфузории обитают в желудках жвачных, помогая переваривать клетчатку и улучшать пищеварение животных.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протисты, такие как малярийный плазмодий, вызывают серьёзные болезни, передаваемые через укусы или загрязнённую воду.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Слизевики разлагают мёртвую растительность, способствуя образованию гумуса и улучшению почвенного плодородия.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проходят амёбоидную стадию, свободно передвигаясь в поисках органического питания в лесной подстилке и почве.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Образуют споры для размножения, обеспечивая долговечность и распространение видов в природных условиях.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деятельность ускоряет круговорот веществ и поддерживает устойчивость экосистемы.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Слизевики: роль в разложении органики
</a:t>
            </a:r>
            <a:endParaRPr lang="en-US" sz="224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544485"/>
            <a:ext cx="4000500" cy="12766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три основные пищевые стратегии протистов: водоросли используют фотосинтез как автотрофы, простейшие питаются гетеротрофно, а слизевики разлагают органику как сапротрофы.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питания протистов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способов питания протистов позволяет им адаптироваться к разным условиям и успешно заселять множество биотопов.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«Биология, 7 класс»
</a:t>
            </a:r>
            <a:endParaRPr lang="en-US" sz="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продуценты — микроскопические морские водоросли и фитопланктон, обеспечивающие основу водных экосистем.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фотосинтеза водорослей в производство кислорода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существенно поддерживают баланс кислорода, необходимый для жизни аэробных организмов.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экологии, 2023
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протистов для человека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 в пищевой промышленности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Водоросли, такие как ламинария и спирулина, активно используются как питательные продукты и пищевые добавки из-за высокого содержания витаминов и минералов.
</a:t>
            </a:r>
            <a:endParaRPr lang="en-US" sz="1038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сельском хозяйстве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водоросли служат источником агар-агара, применяемого в кормах для сельскохозяйственных животных, улучшая их здоровье и продуктивность.
</a:t>
            </a:r>
            <a:endParaRPr lang="en-US" sz="1105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приложения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простейшие помогают в очистке сточных вод и биомониторинге, способствуя устойчивому развитию и защите окружающей среды.
</a:t>
            </a:r>
            <a:endParaRPr lang="en-US" sz="110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 в биотехнологиях и промышленности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водоросли являются основным сырьём для агар-агара, востребованного в пищевой промышленности и микробиологии.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Микроводоросли широко применяются для производства биотоплива — биоэтанола и биогаза, что поддерживает развитие экологически чистой энергетики.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 исследуются как источник новых лекарственных веществ и ферментов, открывая возможности для медицинских инноваций.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Болезни, вызываемые протистами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 ответственны за серьёзные заболевания, такие как малярия и амёбная дизентерия. Симптомы включают высокую температуру и расстройства пищеварения.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заражения разнообразны: укусы насекомых переносят паразитов, а загрязнённая вода и пища служат источником инфекции.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 лечение заболеваний протистой природы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насекомых, кипячение воды, а также соблюдение санитарных норм являются важнейшими мерами профилактики этих заболеваний.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Лечение проводится антипаразитарными препаратами, включая хлорохин; ранняя диагностика и борьба с переносчиками повышают эффективность терапии.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633764"/>
            <a:ext cx="4039800" cy="12891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ключевые области использования протистов: питание, очистка воды, биотесты и биотехнологии, с расширяющейся ролью благодаря новым технологиям.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приложения протистов в промышленности
</a:t>
            </a:r>
            <a:endParaRPr lang="en-US" sz="2464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применений протистов продолжает расширяться с развитием науки и технологий.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Международной биологической ассоциации
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угрозы для протистов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 и чрезмерное удобрение приводят к эвтрофикации, вызывая опасное цветение водорослей и снижение кислорода в воде.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и токсичные загрязнители угрожают биоразнообразию протистов, ослабляя устойчивость водных экосистем.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исследований протистов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генетических технологий расширяет знания об эволюции и разнообразии протистов.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 год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новых медицинских препаратов на основе ферментов из протистов набирает обороты.
</a:t>
            </a:r>
            <a:endParaRPr lang="en-US" sz="945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2030 год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в сельском хозяйстве позволяют использовать протистов для биоконтроля и повышения урожайности.
</a:t>
            </a:r>
            <a:endParaRPr lang="en-US" sz="945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Дальнейшее будущее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сосредоточены на синтезе биоматериалов и экологически чистой промышленности с применением протистов.
</a:t>
            </a:r>
            <a:endParaRPr lang="en-US" sz="94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926" y="2015000"/>
            <a:ext cx="3640200" cy="2538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5125" y="2971500"/>
            <a:ext cx="39297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 обеспечивают экологический баланс, производят кислород и служат пищею, а их биотехнологическое применение способствует развитию и охране окружающей среды.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протистов в природе и жизни человека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2026-05-08T23:08:16Z</dcterms:created>
  <dcterms:modified xsi:type="dcterms:W3CDTF">2026-05-08T23:08:16Z</dcterms:modified>
</cp:coreProperties>
</file>