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Jobs and Occupations: why this topic matters in everyday life and in English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помогают говорить о будущем, учёбе и реальной жизни на английском языке.
</a:t>
            </a:r>
            <a:endParaRPr lang="en-US" sz="2894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90284" y="0"/>
            <a:ext cx="39513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как язык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jobs and occupations связывает школьный английский с реальными решениями: выбором профессии, пониманием требований к кандидату и обсуждением планов. Она развивает словарь, помогает описывать обязанности и уверенно говорить о будущем.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 обычно означает конкретную работу или должность, которую человек занимает сейчас. Слово часто связано с обязанностями, рабочим местом, графиком и оплатой, поэтому оно наиболее употребительно в повседневной речи.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Occupation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Occupation звучит более официально и встречается в анкетах, резюме и документах. Оно обозначает род занятий человека и подходит для нейтрального описания профессиональной деятельности без лишней эмоциональности.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 употребляется, когда речь идёт о профессиях, требующих специального обучения и квалификации. К таким видам деятельности относятся doctor, lawyer, teacher и другие занятия с высокой общественной ответственностью.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 описывает профессиональный путь в целом: опыт, развитие, достижения и продвижение со временем. Это слово помогает говорить не об одной работе, а о долгосрочном движении человека в профессии.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теме: job, occupation, profession, career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распространённые сферы занятости и примеры профессий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где сосредоточено больше всего рабочих мест и какие направления заметнее всего влияют на рынок труда.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остаётся крупнейшей, но быстрее всего растут цифровые и технические направления, связанные с технологиями и данными.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занятости в современной экономике; 2025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31" y="1796650"/>
            <a:ext cx="2248339" cy="1758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431" y="1796650"/>
            <a:ext cx="2248339" cy="1758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начинается с учителя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учитель не только передаёт знания, но и формирует учебные привычки, ответственность и интерес к предмету. Через его работу ученики учатся задавать вопросы, обсуждать идеи и постепенно готовиться к самостоятельному выбору пути.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помощь нужна срочно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и водитель выполняют очень разные, но одинаково важные задачи. Один отвечает за здоровье и безопасность людей, другой обеспечивает движение и связь между местами, без которых современная жизнь быстро становится неудобной и неустойчивой.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повседневный комфорт
</a:t>
            </a:r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Инженер, повар и программист представляют три разные сферы, которые редко замечают вместе. Однако именно их труд делает возможными надёжные устройства, качественное питание и цифровые сервисы, к которым мы привыкли каждый день.
</a:t>
            </a:r>
            <a:endParaRPr lang="en-US" sz="887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вокруг нас: как люди разных специальностей участвуют в жизни общества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13085"/>
            <a:ext cx="6060571" cy="23974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профессий и их характерные особенности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профессии можно объединять по типу деятельности, объекту труда и преобладающим навыкам.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профессии часто зависит от того, с чем человеку легче работать: с людьми, техникой или знаковыми системами.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профессий по типу объекта труда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215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3451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3763" y="2105694"/>
            <a:ext cx="517045" cy="41363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72259" y="2057985"/>
            <a:ext cx="509053" cy="50905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нужны почти в любой профессии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Teamwork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другими людьми требуется почти в любой сфере, от школы до офиса. Совместные задачи учат распределять роли, слушать партнёров и добиваться результата без лишних конфликтов.
</a:t>
            </a:r>
            <a:endParaRPr lang="en-US" sz="1198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ясно выражать мысли помогает на уроках, в команде и на собеседовании. Оно важно там, где нужно объяснять, уточнять, договариваться и корректно отвечать на вопросы.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Responsibility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проявляется в соблюдении сроков, внимании к деталям и готовности отвечать за результат. Этот навык особенно ценится там, где ошибка может повлиять на других людей.
</a:t>
            </a:r>
            <a:endParaRPr lang="en-US" sz="1193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literacy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 нужна для поиска информации, работы с сервисами, документов и базовых профессиональных задач. Она становится обязательной частью подготовки почти для любого современного специалиста.
</a:t>
            </a:r>
            <a:endParaRPr lang="en-US" sz="1103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 solving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решение помогает справляться с неожиданными трудностями и выбирать лучший вариант из нескольких. Именно этот навык делает работника более гибким и устойчивым к изменениям.
</a:t>
            </a:r>
            <a:endParaRPr lang="en-US" sz="111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выбирают профессию: от интересов к осознанному решению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выбора профессии и последующей подготовки к ней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4051" y="419112"/>
            <a:ext cx="4294010" cy="1484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и стажировка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Internships показывают, как профессия работает в реальной среде, какие задачи выполняются ежедневно и какие качества особенно важны. Именно практика помогает связать учебные знания с будущей карьерой.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Онлайн-курсы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courses помогают освоить отдельные навыки, проверить интерес к сфере и дополнить основное образование. Они удобны для старшеклассников, которые хотят начать подготовку ещё до поступления.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University подходит для профессий, где требуются глубокие теоретические знания, длительное обучение и академическая база. Этот маршрут часто выбирают будущие врачи, инженеры, учителя и другие специалисты сложной подготовки.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Колледж и техникум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vocational colleges и техникумах можно получить прикладную подготовку и быстрее выйти на рынок труда. Такой путь особенно полезен тем, кто хочет раньше начать практику и освоить конкретную специальность.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71475" y="375657"/>
            <a:ext cx="4197581" cy="155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получить профессию и начать карьерный путь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спрос на профессии в XXI веке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спроса затрагивают не только новые специальности, но и привычные профессии, которые перестраивают содержание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рост связан с цифровизацией и онлайн-сервисами; автоматизация уменьшает рутину, но повышает ценность аналитики и коммуникации.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тенденций рынка труда и трансформации занятости; 2025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74488" y="2645372"/>
            <a:ext cx="2712115" cy="19970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99648" y="245266"/>
            <a:ext cx="4172877" cy="2198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будущего и новые карьерные направления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448594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гибридные роли
</a:t>
            </a:r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специалист всё реже ограничивается одной функцией: он сочетает технические, коммуникативные и аналитические умения. Особенно востребованы гибкость, способность быстро учиться и уверенно работать с новой информацией.
</a:t>
            </a:r>
            <a:endParaRPr lang="en-US" sz="919" dirty="0"/>
          </a:p>
        </p:txBody>
      </p:sp>
      <p:sp>
        <p:nvSpPr>
          <p:cNvPr id="13" name="Text 3"/>
          <p:cNvSpPr txBox="1"/>
          <p:nvPr/>
        </p:nvSpPr>
        <p:spPr>
          <a:xfrm>
            <a:off x="386608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Biotech и renewable energy становятся заметнее из-за экологических вызовов и поиска устойчивых решений. В таких направлениях важны междисциплинарные знания, умение работать с научной информацией и ответственность за результат.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448594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ИИ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роли, связанные с искусственным интеллектом: настройка платформ, проверка контента, работа с большими массивами информации и поддержка цифровых сервисов. Эти задачи требуют точности, критического мышления и понимания технологий.
</a:t>
            </a:r>
            <a:endParaRPr lang="en-US" sz="993" dirty="0"/>
          </a:p>
        </p:txBody>
      </p:sp>
      <p:sp>
        <p:nvSpPr>
          <p:cNvPr id="15" name="Text 5"/>
          <p:cNvSpPr txBox="1"/>
          <p:nvPr/>
        </p:nvSpPr>
        <p:spPr>
          <a:xfrm>
            <a:off x="386608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analysis, cybersecurity, software development и digital design быстро расширяются, потому что бизнес, образование и государственные сервисы всё активнее переходят в цифровую среду и нуждаются в специалистах по данным и безопасности.
</a:t>
            </a:r>
            <a:endParaRPr lang="en-US" sz="988" dirty="0"/>
          </a:p>
        </p:txBody>
      </p:sp>
      <p:sp>
        <p:nvSpPr>
          <p:cNvPr id="16" name="Text 6"/>
          <p:cNvSpPr txBox="1"/>
          <p:nvPr/>
        </p:nvSpPr>
        <p:spPr>
          <a:xfrm>
            <a:off x="4487256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как комбинация навыков
</a:t>
            </a:r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Будущая карьера всё чаще строится не только вокруг диплома, но и вокруг набора компетенций. Чем шире сочетание навыков, тем легче адаптироваться к переменам рынка и менять профессиональную траекторию без потери качества работы.
</a:t>
            </a:r>
            <a:endParaRPr lang="en-US" sz="9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745" y="1935209"/>
            <a:ext cx="3799135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отличаются подготовка, навыки и условия труда в разных профессиях, хотя ответственность и компетентность остаются общими требованиями.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различаются по образованию и условиям труда, но везде ценятся надёжность, профессиональная подготовка и готовность развиваться дальше.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типичных требований к профессиям в школьном курсе английского языка и профориентационных материалах.
</a:t>
            </a:r>
            <a:endParaRPr lang="en-US" sz="974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профессий и типичные требования к ним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Доход, стабильность и карьерный рост в разных профессиях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доход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Заработок определяется не только самой профессией, но и квалификацией, опытом, регионом, отраслью и дефицитом специалистов. Поэтому одинаковая должность может приносить разный доход в разных условиях.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Вертикальный рост означает продвижение по должности и расширение ответственности, а горизонтальный — углубление специализации, освоение новых инструментов и переход к более сложным задачам без смены профессии.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стабильность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на рынке труда формируют востребованные навыки, хорошее портфолио, практический опыт и готовность учиться всю жизнь. Эти факторы помогают оставаться конкурентоспособным даже при изменениях в экономике.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Престиж и реальность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статус профессии не всегда совпадает с её личной пригодностью для человека. Более надёжный выбор — тот, который сочетает интерес, способности, реальные условия труда и перспективы развития.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технологии меняют содержание работы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не просто сокращают отдельные операции: они перестраивают структуру задач и повышают ценность специалистов, умеющих работать на стыке данных, сервиса и коммуникации.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повторяема задача, тем выше риск автоматизации; чем больше в работе анализа, общения и оценки ситуации, тем важнее человек.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тенденций цифровизации, автоматизации и изменения спроса на рынке труда.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поддерживают жизнь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Врач, учитель и социальный работник каждый день помогают людям справляться с болезнью, получать знания и преодолевать трудные обстоятельства. Их работа часто незаметна, но именно она поддерживает доверие, устойчивость и качество жизни в обществе.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важна каждая минута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 входит в работу тогда, когда счёт идёт на секунды, а ошибки недопустимы. Его задача — быстро оценить ситуацию, помочь людям и обеспечить безопасность там, где обычные действия уже не работают. Такая профессия требует выдержки, физической подготовки и умения действовать в команде.
</a:t>
            </a:r>
            <a:endParaRPr lang="en-US" sz="932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особенно важны для общества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выборе профессии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Профессию стоит проверять через пробные занятия, встречи со специалистами, кружки и проекты. Без личного опыта решение остаётся абстрактным и часто приводит к смене направления уже после потери времени.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школьники плохо представляют реальные условия труда, график, уровень нагрузки и требования к образованию. Без этого легко недооценить сложности профессии и ошибиться с выбором направления.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только по престижу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исключительно на высокий статус и предполагаемый доход часто приводит к разочарованию. Если профессия не совпадает с интересами и способностями, учёба быстро становится формальной и теряет 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интереса к первой работе: логика профессионального старта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школьные и внеурочные действия постепенно превращаются в первый профессиональный опыт.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805" y="1935209"/>
            <a:ext cx="4581015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 skills: навыки, которые усиливают профессиональные знания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универсальные навыки помогают в учёбе, практике и будущей работе независимо от выбранной профессии.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 skills помогают учиться эффективнее, работать с людьми и быстрее адаптироваться к требованиям любой профессии.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к soft skills в образовательной и профессиональной среде.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515" y="2105694"/>
            <a:ext cx="517045" cy="4136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687" y="2057985"/>
            <a:ext cx="381790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2051" y="2105694"/>
            <a:ext cx="517045" cy="4136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2866" y="2057985"/>
            <a:ext cx="381790" cy="50905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54038" y="2105694"/>
            <a:ext cx="517045" cy="41363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221606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со специалистами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с людьми, уже работающими в профессии, дают информацию о реальном графике, нагрузке, требованиях и трудностях. Это помогает отличить представления из интернета от практики.
</a:t>
            </a:r>
            <a:endParaRPr lang="en-US" sz="1014" dirty="0"/>
          </a:p>
        </p:txBody>
      </p:sp>
      <p:sp>
        <p:nvSpPr>
          <p:cNvPr id="13" name="Text 1"/>
          <p:cNvSpPr txBox="1"/>
          <p:nvPr/>
        </p:nvSpPr>
        <p:spPr>
          <a:xfrm>
            <a:off x="38451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Профориентационные тесты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Тесты помогают увидеть сильные стороны, интересы и возможные направления обучения. Они не дают готового ответа, но позволяют сузить круг профессий и начать поиск более осознанно.
</a:t>
            </a:r>
            <a:endParaRPr lang="en-US" sz="1014" dirty="0"/>
          </a:p>
        </p:txBody>
      </p:sp>
      <p:sp>
        <p:nvSpPr>
          <p:cNvPr id="14" name="Text 2"/>
          <p:cNvSpPr txBox="1"/>
          <p:nvPr/>
        </p:nvSpPr>
        <p:spPr>
          <a:xfrm>
            <a:off x="403614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 и кружки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Проекты, предметные кружки и волонтёрство дают первый опыт ответственности, командной работы и выполнения задач в срок. Именно такие занятия часто становятся первой проверкой интереса к профессии.
</a:t>
            </a:r>
            <a:endParaRPr lang="en-US" sz="952" dirty="0"/>
          </a:p>
        </p:txBody>
      </p:sp>
      <p:sp>
        <p:nvSpPr>
          <p:cNvPr id="15" name="Text 3"/>
          <p:cNvSpPr txBox="1"/>
          <p:nvPr/>
        </p:nvSpPr>
        <p:spPr>
          <a:xfrm>
            <a:off x="58693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и дни открытых дверей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предприятий, колледжей и университетов помогает увидеть рабочую среду и образовательный маршрут. Школьник лучше понимает, какие предметы нужны и какие условия ждут после 11 класса.
</a:t>
            </a:r>
            <a:endParaRPr lang="en-US" sz="952" dirty="0"/>
          </a:p>
        </p:txBody>
      </p:sp>
      <p:sp>
        <p:nvSpPr>
          <p:cNvPr id="16" name="Text 4"/>
          <p:cNvSpPr txBox="1"/>
          <p:nvPr/>
        </p:nvSpPr>
        <p:spPr>
          <a:xfrm>
            <a:off x="76981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для карьеры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собирать лексику по темам jobs, skills, qualifications и workplace routines. Такой словарь помогает читать тексты, говорить о планах и готовиться к заданиям по английскому языку.
</a:t>
            </a:r>
            <a:endParaRPr lang="en-US" sz="1077" dirty="0"/>
          </a:p>
        </p:txBody>
      </p:sp>
      <p:sp>
        <p:nvSpPr>
          <p:cNvPr id="17" name="Text 5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школьнику 11 класса начать изучать профессии уже сейчас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Jobs and Occupations: 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jobs and occupations помогает говорить о будущем, понимать рынок труда и расширять словарь для реальных жизненных ситуаций. Осознанный выбор профессии начинается с интереса, знаний и готовности учиться.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2026-05-31T17:38:13Z</dcterms:created>
  <dcterms:modified xsi:type="dcterms:W3CDTF">2026-05-31T17:38:13Z</dcterms:modified>
</cp:coreProperties>
</file>