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делить, проверять ответ и считать спокойно, без спешки.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однозначным частным: два урока, одна важная идея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 таблицу умножения, смысл деления и умеем искать неизвестное число. Сегодня понадобятся слова: делимое, делитель, частное и проверка. Работаем с примерами без остатка и с однозначным ответом.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и что пригодится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: 3 = 4. Значит, число 3 взяли 4 раза, чтобы получить 12. Здесь деление помогает считать через знакомое умножение.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 простых задачах. Он помогает не только считать предметы, но и лучше понимать, как устроены математические действия.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сколько раз одно число содержится в другом. Это удобно, когда предметы нужно разделить поровну или быстро узнать число групп.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деление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действие подсказывает другое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4 × 3 = 12, то сразу видно: 12 : 3 = 4 и 12 : 4 = 3. Одни и те же числа умеют работать в разных ролях. Это очень удобно.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частное, его нужно умножить на делитель. Если получилось делимое, ответ верный. Если нет, значит, пора проверить вычисление ещё раз — без паники, просто спокойно.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и умножения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18 : 6 подходит 3, потому что 6 × 3 = 18. Если ответ найден, его сразу записывают в пример. Всё довольно дружелюбно и без лишней суеты.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хорош в знакомых случаях. Чем лучше вы знаете таблицу, тем быстрее находите однозначный ответ и меньше ошибаетесь.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подумать, какое число при умножении на делитель даст делимое. Это похоже на маленькую загадку, но с подсказкой из таблицы умножения.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частное по таблице умножения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вычисления деления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действовать спокойно и не пропустить проверку.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86" y="22618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86" y="3410913"/>
            <a:ext cx="2021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73" y="457592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86" y="5740975"/>
            <a:ext cx="20212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2, 3, 4 и 5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: 2 = 4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делят на 2, удобно вспоминать пары из таблицы умножения. Здесь сразу видно, что два раза по 4 дают 8, значит частное равно 4.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: 3 = 4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тоже быстро подсказывает ответ. Если 3 взять 4 раза, получится 12. Такие примеры учат замечать знакомые связи и не теряться в вычислениях.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: 4 = 5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часто помогает считать небольшие наборы предметов. Нужно найти число, которое при умножении на 4 даёт 20. Подходит 5, и ответ получается без остатка.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: 5 = 3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— ещё один верный помощник. Если 5 умножить на 3, получится 15. Значит, деление решается быстро, а ответ выглядит очень уверенно.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12 карандашей. Она разложила их по 3 в каждую коробку, чтобы ничего не перепутать. Получилось 4 коробки, и в каждой оказалось поровну. Такая задача показывает, как деление помогает узнать число групп.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 коробкам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стояли 15 кубиков. Их разложили по 5 в каждый ряд. После аккуратного распределения получилось 3 ряда, и ни один кубик не остался лишним. Здесь деление удобно читать по рисунку и по смыслу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полках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равные группы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число групп, деление помогает узнать, сколько предметов находится в одной группе. Всё получается спокойно и без остатка.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темы уроков 11–12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 разложили поровну в 7 тарелок, и в каждой оказалось по 2 яблока.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как помощник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подбираем частное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делимое и делитель, ищем число, которое даёт нужное произведение. Чем лучше выучены таблицы 2, 3, 4, 5 и 6, тем быстрее находится ответ.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частное умножают на делитель. Если получилось делимое, можно радоваться: ответ найден верно. Таблица умножения здесь работает как надёжный помощник с хорошей памятью.
</a:t>
            </a:r>
            <a:endParaRPr lang="en-US" sz="160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пары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полезно быстро перебрать знакомые пары из таблицы умножения. Это как открыть нужный ящик с подсказками и не искать ответ вслепую.
</a:t>
            </a:r>
            <a:endParaRPr lang="en-US" sz="1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решил пример 24 : 6 = 4 и не спешит закрывать тетрадь. Он умножает частное на делитель: 4 × 6 = 24. Всё совпало, значит, ответ верный. Такая проверка похожа на маленький математический фонарик: сразу видно, всё ли сделано аккуратно.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сходится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написала частное, но решила проверить его ещё раз. Она умножила полученное число на делитель и увидела, что произведение не совпало с делимым. Хорошо, что ошибка поймана сразу: теперь можно спокойно подобрать другое число и исправить запись без лишних переживаний.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замечена вовремя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лежат счётные палочки, рядом открыт пример. Ученики проверяют ответ не наугад, а тем же действием, которое помогает понять деление. Если умножение возвращает исходное число, можно быть спокойным: решение верное, а тетрадь выглядит аккуратно и без неожиданностей.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каждом шаге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умножением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находится особенно быстро, если пример связан с хорошо выученной парой чисел из таблицы умножения. Тогда не нужно долго перебирать варианты: знакомое равенство сразу подсказывает частное.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ученик помнит таблицу, тем меньше времени тратит на поиск. Деление в таких случаях похоже на быстрый шаг по знакомой дорожке, а не на долгую прогулку.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считать помогает спокойствие. Если не торопиться и внимательно смотреть на делимое и делитель, нужное число находится почти сразу, без лишних исправлений и сомнений.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удачные примеры — те, что можно проверить в уме через умножение. Это развивает вычислительную ловкость и делает работу точной, даже когда ответ находится очень быстро.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получается быстрее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 в задаче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вопрос, затем определяем, что нужно найти: число групп, количество предметов в группе или общее количество одинаковых частей.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делимое и делитель: из-за этого пример читается неверно, а ответ получается случайным. Помогает простое правило — сначала назвать, что делят, а потом на сколько делят.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выбор неподходящего числа из таблицы умножения. Если произведение не совпадает с делимым, нужно не спорить с задачей, а спокойно подобрать другое число и проверить снова.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ответе забывают знак деления или не делают проверку. Чтобы не потеряться, полезно двигаться медленно на первом шаге и обязательно умножать частное на делитель после решения.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делении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12 кубиков и три одинаковые коробки. Ученику легко сосчитать, сколько кубиков попало в каждую коробку, потому что предметы лежат ровно и без путаницы. Картинка подсказывает ответ почти как добрый счётный помощник.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по коробкам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15 кружков и распределить их по пять в ряд, деление становится понятным без длинных объяснений. Глаз сразу замечает одинаковые группы. Такой способ особенно полезен, когда хочется не гадать, а увидеть решение прямо на листе.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палочки не обманывают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помогают увидеть деление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и читаем примеры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16 : 4 = 4 читается спокойно и по частям: сначала делимое, потом делитель, затем частное. Так ученик учится понимать математическую запись без спешки и путаницы.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запись вслух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показывает результат деления и помогает проверить себя. Если пример прочитан правильно, легче заметить, верно ли найдено число, и уверенно перейти к следующему заданию.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ответ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какое число делят и на какое число делят. Когда делимое и делитель найдены верно, пример становится понятным, а ошибка уже не прячется за красивой записью.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что на что делим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простых примеров помогает запомнить связь между делением и умножением. Когда ответы получаются без остатка, можно сосредоточиться на аккуратности и не отвлекаться на лишние вычисления.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начинать с хорошо знакомых пар чисел: 10 : 2, 12 : 3, 15 : 5. Такие задания быстро напоминают таблицу умножения и тренируют память почти без усилий.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решён верно, его стоит тут же проверить умножением. Тогда ученик не только находит ответ, но и учится замечать, как работают числа вместе, словно дружная команда.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цепочки примеров не утомляют и помогают считать увереннее. Они похожи на небольшую разминку перед более серьёзной работой: шаги простые, а польза для внимания очень большая.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тренировочные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конфеты раздают нескольким детям, всем хочется получить одинаково. Деление помогает быстро понять, сколько конфет достанется каждому, чтобы никто не остался с грустным взглядом и пустой ладошкой. Это честный способ поделить угощение без споров.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поровну для друзей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учитель раскладывает карандаши по пеналам одинаковыми порциями. Деление подсказывает, сколько карандашей нужно положить в каждый пенал и сколько пеналов получится. В такой ситуации математика работает очень практично: всё разложено аккуратно, ровно и понятно.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 пеналам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кубики и машинки в коробки, чтобы в комнате стало порядок. Если игрушки распределены поровну, сразу видно, хватит ли всем коробкам одинакового количества. Деление здесь помогает не только считать, но и наводить настоящий домашний порядок.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по коробкам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удобнее всего искать по таблице умножения. Чем лучше выучены пары чисел, тем быстрее находится ответ и тем меньше шансов ошибиться в знакомых случаях.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сначала понять вопрос: нужно ли найти число групп, количество предметов в каждой группе или общее количество. Внимательное чтение подсказывает нужное действие без лишних догадок.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всегда связано с умножением: если ответ найден верно, его можно проверить тем же произведением. Эта связь делает вычисление надёжным и помогает не путаться в примерах.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итогом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11–12 деление с однозначным частным уже не кажется загадкой: таблица умножения подсказывает ответ, а проверка умножением помогает уверенно убедиться в нём.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становится понятным и спокойным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2026-05-24T11:35:18Z</dcterms:created>
  <dcterms:modified xsi:type="dcterms:W3CDTF">2026-05-24T11:35:18Z</dcterms:modified>
</cp:coreProperties>
</file>