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99713"/>
            <a:ext cx="9144000" cy="21431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165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5. This is where I live: мой дом, мой район, мой город
</a:t>
            </a:r>
            <a:endParaRPr lang="en-US" sz="21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05250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описывать место, где я живу, на простом английском.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90757" y="75"/>
            <a:ext cx="365001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«This is where I live» важна для шестиклассников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говорить о привычной жизни: доме, школе, магазине, парке и дороге между ними. Шестиклассник учится описывать знакомые места, задавать простые вопросы и понимать, что находится рядом и как туда добраться.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96168" y="1249087"/>
            <a:ext cx="260662" cy="29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79783" y="1249087"/>
            <a:ext cx="260662" cy="29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96168" y="2961012"/>
            <a:ext cx="260662" cy="29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79783" y="2961012"/>
            <a:ext cx="260662" cy="297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лексика по теме дома и комнаты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570950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Жилище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house, flat, room, kitchen, bedroom, living room и bathroom помогают назвать дом и его основные части. С их помощью можно коротко рассказать, где именно живёт человек и что есть внутри.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54573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в комнате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bed, desk, chair, wardrobe, shelf, lamp, window, carpet и door нужна для описания обстановки. Эти слова позволяют перечислить мебель и показать, как выглядит комната.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570950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бывает комната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big, small, cosy, clean, bright, quiet, tidy и comfortable делают описание живым и точным. Они помогают сказать не только что есть в комнате, но и какая она.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54573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модели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There is a bed in my room. There are two windows. My room is tidy and bright. дают готовый образец речи и помогают строить короткие, понятные предложения.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71200" y="258900"/>
            <a:ext cx="47112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 его ближайшее окружение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4171200" y="956825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дома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может быть detached house или block of flats. Важно уметь назвать entrance, windows, roof и stairs, потому что эти слова часто нужны при описании здания.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171225" y="1964758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 рядом с домом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дворе можно увидеть playground, trees и benches. Такие детали помогают показать, что место не просто существует, а выглядит привычно и узнаваемо для жителей района.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171200" y="2972691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Улица вокруг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улице обычно есть street lights, pavement и дорога. Эти слова полезны, когда нужно сказать, что находится рядом с домом или как устроено пространство вокруг него.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171200" y="3980629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шестиклассников особенно важны простые предложения: There is a playground near the house. There are trees in the yard. The school is behind the house.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913978"/>
            <a:ext cx="4865100" cy="163839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улица, район: что можно описать на английском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слова относятся к дому, улице и району, и помогает не смешивать разные уровни описания.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описывают через комнаты и мебель, улицу — через дорожные объекты, а район — через места для учёбы, отдыха и покупок.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темы Unit 5 для 6 класса
</a:t>
            </a:r>
            <a:endParaRPr lang="en-US" sz="8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устного описания места, где я живу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для короткого и связного ответа на английском языке.
</a:t>
            </a:r>
            <a:endParaRPr lang="en-US" sz="11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00124"/>
            <a:ext cx="9144000" cy="22413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261600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 деревня: сравнение на простом английском
</a:t>
            </a:r>
            <a:endParaRPr lang="en-US" sz="2012" dirty="0"/>
          </a:p>
        </p:txBody>
      </p:sp>
      <p:sp>
        <p:nvSpPr>
          <p:cNvPr id="11" name="Text 2"/>
          <p:cNvSpPr txBox="1"/>
          <p:nvPr/>
        </p:nvSpPr>
        <p:spPr>
          <a:xfrm>
            <a:off x="261575" y="989999"/>
            <a:ext cx="16845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возможностей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городе обычно больше школ, магазинов, транспорта и высоких домов. Здесь легче найти разные кружки, остановки и места, где можно быстро решить повседневные дела.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995666" y="989999"/>
            <a:ext cx="16845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пространства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деревне чаще стоят частные дома, есть сады и огороды. Между домами обычно больше свободного места, поэтому окружение кажется просторнее и спокойнее.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3729755" y="989999"/>
            <a:ext cx="16845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чаще шумный и быстрый: вокруг много машин, людей и движения. Деревня обычно тише, и там легче почувствовать размеренный ритм жизни.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463858" y="989999"/>
            <a:ext cx="16845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между ними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 в городе, и в деревне есть дороги, дома, соседи и места для учёбы, отдыха и покупок. Поэтому для описания подходят похожие базовые слова.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7197950" y="989999"/>
            <a:ext cx="16845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сравнения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Шестиклассник может сказать: The city is busy. The village is quiet. There are more shops in the city. Такие фразы помогают сравнивать места без сложных конструкций.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находится рядом с домом: сравнение объектов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места чаще всего встречаются в повседневной среде учеников и где они бывают по дороге домой или в школу.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рядом с домом и школой называют school, park и shop; реже — library. Это подчёркивает роль маршрута и доступных мест поблизости.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данные опроса класса о местах рядом с домом
</a:t>
            </a:r>
            <a:endParaRPr lang="en-US" sz="8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35494" y="75"/>
            <a:ext cx="4406801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61600" y="258900"/>
            <a:ext cx="3908400" cy="7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 школу и слова для описания маршрута
</a:t>
            </a:r>
            <a:endParaRPr lang="en-US" sz="2012" dirty="0"/>
          </a:p>
        </p:txBody>
      </p:sp>
      <p:sp>
        <p:nvSpPr>
          <p:cNvPr id="12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3" name="Text 2"/>
          <p:cNvSpPr txBox="1"/>
          <p:nvPr/>
        </p:nvSpPr>
        <p:spPr>
          <a:xfrm>
            <a:off x="673394" y="1061783"/>
            <a:ext cx="33972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маршрута
</a:t>
            </a:r>
            <a:pPr algn="l" indent="0" marL="0">
              <a:lnSpc>
                <a:spcPct val="115000"/>
              </a:lnSpc>
              <a:buNone/>
            </a:pPr>
            <a:r>
              <a:rPr lang="en-US" sz="1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называют отправную точку: home, yard или bus stop. Затем сразу используют простые слова перехода, чтобы слушатель понимал, откуда начинается путь и в каком порядке идут действия.
</a:t>
            </a:r>
            <a:endParaRPr lang="en-US" sz="1017" dirty="0"/>
          </a:p>
        </p:txBody>
      </p:sp>
      <p:sp>
        <p:nvSpPr>
          <p:cNvPr id="14" name="Text 3"/>
          <p:cNvSpPr txBox="1"/>
          <p:nvPr/>
        </p:nvSpPr>
        <p:spPr>
          <a:xfrm>
            <a:off x="673394" y="1865830"/>
            <a:ext cx="33972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по улице
</a:t>
            </a:r>
            <a:pPr algn="l" indent="0" marL="0">
              <a:lnSpc>
                <a:spcPct val="115000"/>
              </a:lnSpc>
              <a:buNone/>
            </a:pPr>
            <a:r>
              <a:rPr lang="en-US" sz="1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go straight, go along и walk past помогают описать движение без лишних деталей. Они особенно полезны, когда нужно показать, что маршрут идёт прямо вдоль улицы.
</a:t>
            </a:r>
            <a:endParaRPr lang="en-US" sz="1017" dirty="0"/>
          </a:p>
        </p:txBody>
      </p:sp>
      <p:sp>
        <p:nvSpPr>
          <p:cNvPr id="15" name="Text 4"/>
          <p:cNvSpPr txBox="1"/>
          <p:nvPr/>
        </p:nvSpPr>
        <p:spPr>
          <a:xfrm>
            <a:off x="673394" y="2669865"/>
            <a:ext cx="33972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Повороты и переходы
</a:t>
            </a:r>
            <a:pPr algn="l" indent="0" marL="0">
              <a:lnSpc>
                <a:spcPct val="115000"/>
              </a:lnSpc>
              <a:buNone/>
            </a:pPr>
            <a:r>
              <a:rPr lang="en-US" sz="1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маршрут меняет направление, используют turn left, turn right и cross the road. Эти выражения делают описание точным и помогают представить дорогу шаг за шагом.
</a:t>
            </a:r>
            <a:endParaRPr lang="en-US" sz="1017" dirty="0"/>
          </a:p>
        </p:txBody>
      </p:sp>
      <p:sp>
        <p:nvSpPr>
          <p:cNvPr id="16" name="Text 5"/>
          <p:cNvSpPr txBox="1"/>
          <p:nvPr/>
        </p:nvSpPr>
        <p:spPr>
          <a:xfrm>
            <a:off x="673394" y="3473897"/>
            <a:ext cx="33972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Ориентиры по пути
</a:t>
            </a:r>
            <a:pPr algn="l" indent="0" marL="0">
              <a:lnSpc>
                <a:spcPct val="115000"/>
              </a:lnSpc>
              <a:buNone/>
            </a:pPr>
            <a:r>
              <a:rPr lang="en-US" sz="1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on the corner, next to и opposite подсказывают, где именно находится нужный объект. Такие ориентиры помогают не потеряться и легко объяснить путь другому человеку.
</a:t>
            </a:r>
            <a:endParaRPr lang="en-US" sz="1017" dirty="0"/>
          </a:p>
        </p:txBody>
      </p:sp>
      <p:sp>
        <p:nvSpPr>
          <p:cNvPr id="17" name="Text 6"/>
          <p:cNvSpPr txBox="1"/>
          <p:nvPr/>
        </p:nvSpPr>
        <p:spPr>
          <a:xfrm>
            <a:off x="673394" y="4277929"/>
            <a:ext cx="33972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схема
</a:t>
            </a:r>
            <a:pPr algn="l" indent="0" marL="0">
              <a:lnSpc>
                <a:spcPct val="115000"/>
              </a:lnSpc>
              <a:buNone/>
            </a:pPr>
            <a:r>
              <a:rPr lang="en-US" sz="1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помнить последовательность: home → yard → crossing → street → school. Она помогает строить короткий ответ и не пропускать важные этапы маршрута.
</a:t>
            </a:r>
            <a:endParaRPr lang="en-US" sz="101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" y="3246728"/>
            <a:ext cx="9144000" cy="18930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61600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Адрес и ориентиры в городе
</a:t>
            </a:r>
            <a:endParaRPr lang="en-US" sz="2212" dirty="0"/>
          </a:p>
        </p:txBody>
      </p:sp>
      <p:sp>
        <p:nvSpPr>
          <p:cNvPr id="12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3" name="Text 2"/>
          <p:cNvSpPr txBox="1"/>
          <p:nvPr/>
        </p:nvSpPr>
        <p:spPr>
          <a:xfrm>
            <a:off x="334386" y="1290725"/>
            <a:ext cx="1485900" cy="12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адрес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Адрес обычно включает страну, город, улицу, номер дома и квартиру. Если назвать все части по порядку, человеку будет проще найти нужное место без лишних уточнений.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2075268" y="1290725"/>
            <a:ext cx="1485900" cy="12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ориентиры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поиска места помогают supermarket, pharmacy, post office, school, park, bus stop и cinema. Это удобные точки, которые многие люди хорошо знают в своём районе.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3816147" y="1290725"/>
            <a:ext cx="1485900" cy="12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местоположения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1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next to, opposite, behind, between, near и on the corner показывают, где именно находится объект. Они нужны, чтобы описывать адрес не только точно, но и понятно.
</a:t>
            </a:r>
            <a:endParaRPr lang="en-US" sz="1075" dirty="0"/>
          </a:p>
        </p:txBody>
      </p:sp>
      <p:sp>
        <p:nvSpPr>
          <p:cNvPr id="16" name="Text 5"/>
          <p:cNvSpPr txBox="1"/>
          <p:nvPr/>
        </p:nvSpPr>
        <p:spPr>
          <a:xfrm>
            <a:off x="5557035" y="1290725"/>
            <a:ext cx="1485900" cy="12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сказать: My house is next to the park. The library is opposite the school. Такие модели просты, но уже дают ясное представление о месте.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7297924" y="1290725"/>
            <a:ext cx="1485900" cy="12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ошибиться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называют ориентир, затем сам объект и его положение относительно этого ориентира. Такой порядок помогает говорить уверенно и делать описание логичным.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104" y="2067213"/>
            <a:ext cx="4405200" cy="119847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места и направления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315525" y="15070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запомнить основные предлоги и использовать их в описании комнаты, улицы, карты и расположения объектов рядом с домом.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5315525" y="28783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показывают точное положение объектов и делают описание места более понятным и коротким.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611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лексика темы Unit 5 «This is where I live»
</a:t>
            </a:r>
            <a:endParaRPr lang="en-US" sz="8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безопасности дома и на улице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обсуждения опасных ситуаций дома, во дворе и на дороге
</a:t>
            </a:r>
            <a:endParaRPr lang="en-US" sz="11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500" y="1025874"/>
            <a:ext cx="224700" cy="25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50300" y="1025874"/>
            <a:ext cx="224700" cy="25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0450" y="2378175"/>
            <a:ext cx="256800" cy="256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734249" y="2378175"/>
            <a:ext cx="256800" cy="256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80450" y="3730475"/>
            <a:ext cx="256800" cy="2568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 для учёбы, отдыха и встреч с друзьями
</a:t>
            </a:r>
            <a:endParaRPr lang="en-US" sz="2012" dirty="0"/>
          </a:p>
        </p:txBody>
      </p:sp>
      <p:sp>
        <p:nvSpPr>
          <p:cNvPr id="1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15" name="Text 2"/>
          <p:cNvSpPr txBox="1"/>
          <p:nvPr/>
        </p:nvSpPr>
        <p:spPr>
          <a:xfrm>
            <a:off x="797314" y="1025870"/>
            <a:ext cx="26211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
</a:t>
            </a:r>
            <a:pPr algn="l" indent="0" marL="0">
              <a:lnSpc>
                <a:spcPct val="115000"/>
              </a:lnSpc>
              <a:buNone/>
            </a:pPr>
            <a:r>
              <a:rPr lang="en-US" sz="4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 подходит для прогулок, отдыха и спокойного общения. Здесь можно сказать: I like the park because it is quiet. Часто рядом есть дорожки, скамейки и деревья.
</a:t>
            </a:r>
            <a:endParaRPr lang="en-US" sz="1002" dirty="0"/>
          </a:p>
        </p:txBody>
      </p:sp>
      <p:sp>
        <p:nvSpPr>
          <p:cNvPr id="16" name="Text 3"/>
          <p:cNvSpPr txBox="1"/>
          <p:nvPr/>
        </p:nvSpPr>
        <p:spPr>
          <a:xfrm>
            <a:off x="4151113" y="1025870"/>
            <a:ext cx="26211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Библиотека
</a:t>
            </a:r>
            <a:pPr algn="l" indent="0" marL="0">
              <a:lnSpc>
                <a:spcPct val="115000"/>
              </a:lnSpc>
              <a:buNone/>
            </a:pPr>
            <a:r>
              <a:rPr lang="en-US" sz="4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Library is a place for reading and learning new things. After school, many pupils go there to do homework or choose books. It is usually quiet and tidy.
</a:t>
            </a:r>
            <a:endParaRPr lang="en-US" sz="1002" dirty="0"/>
          </a:p>
        </p:txBody>
      </p:sp>
      <p:sp>
        <p:nvSpPr>
          <p:cNvPr id="17" name="Text 4"/>
          <p:cNvSpPr txBox="1"/>
          <p:nvPr/>
        </p:nvSpPr>
        <p:spPr>
          <a:xfrm>
            <a:off x="797314" y="2378173"/>
            <a:ext cx="26211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Спортивная площадка
</a:t>
            </a:r>
            <a:pPr algn="l" indent="0" marL="0">
              <a:lnSpc>
                <a:spcPct val="115000"/>
              </a:lnSpc>
              <a:buNone/>
            </a:pPr>
            <a:r>
              <a:rPr lang="en-US" sz="4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Sports ground is good for playing football, running and training with classmates. We play football on the sports ground. It is a useful place for active break time.
</a:t>
            </a:r>
            <a:endParaRPr lang="en-US" sz="1002" dirty="0"/>
          </a:p>
        </p:txBody>
      </p:sp>
      <p:sp>
        <p:nvSpPr>
          <p:cNvPr id="18" name="Text 5"/>
          <p:cNvSpPr txBox="1"/>
          <p:nvPr/>
        </p:nvSpPr>
        <p:spPr>
          <a:xfrm>
            <a:off x="4151113" y="2378173"/>
            <a:ext cx="26211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Кафе и встречи
</a:t>
            </a:r>
            <a:pPr algn="l" indent="0" marL="0">
              <a:lnSpc>
                <a:spcPct val="115000"/>
              </a:lnSpc>
              <a:buNone/>
            </a:pPr>
            <a:r>
              <a:rPr lang="en-US" sz="4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café is a place where friends can meet after school, talk and have a snack. It is not for studying, but it is useful for short friendly meetings.
</a:t>
            </a:r>
            <a:endParaRPr lang="en-US" sz="1002" dirty="0"/>
          </a:p>
        </p:txBody>
      </p:sp>
      <p:sp>
        <p:nvSpPr>
          <p:cNvPr id="19" name="Text 6"/>
          <p:cNvSpPr txBox="1"/>
          <p:nvPr/>
        </p:nvSpPr>
        <p:spPr>
          <a:xfrm>
            <a:off x="797314" y="3730475"/>
            <a:ext cx="26211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 интересы
</a:t>
            </a:r>
            <a:pPr algn="l" indent="0" marL="0">
              <a:lnSpc>
                <a:spcPct val="115000"/>
              </a:lnSpc>
              <a:buNone/>
            </a:pPr>
            <a:r>
              <a:rPr lang="en-US" sz="4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Cinema and museum help pupils spend free time in different ways. They are interesting places because children can watch films, see exhibits and learn something new.
</a:t>
            </a:r>
            <a:endParaRPr lang="en-US" sz="100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Моя комната: мебель, порядок и личное пространство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окна и за столом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моей комнате стол стоит near the window, so it is bright during the day. На столе есть lamp и computer, а рядом — chair. Здесь удобно делать homework и читать.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для вещей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стены стоит wardrobe, and books are on the shelf. My bed is small, but comfortable, and there is a poster above it. Each thing has its own place, so the room looks tidy.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Моё спокойное пространство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like my room because it is cosy and clean. The walls are light, and the room feels bright. Когда всё лежит на месте, мне легче отдыхать and prepare for school.
</a:t>
            </a:r>
            <a:endParaRPr lang="en-US" sz="120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ученики добираются до школы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самые привычные способы передвижения учеников по пути в школу в одном классе.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выбирают пеший путь или автобус; более редкие варианты зависят от расстояния и транспорта рядом с домом.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учеников класса, учебный пример для темы Unit 5
</a:t>
            </a:r>
            <a:endParaRPr lang="en-US" sz="8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071378"/>
            <a:ext cx="4865100" cy="13235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и общественные места в районе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различать частное пространство семьи и места, которыми пользуются многие жители района.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места связаны с домом и семьёй, а общественные требуют уважительного поведения и соблюдения правил.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мест в районе для темы Unit 5
</a:t>
            </a:r>
            <a:endParaRPr lang="en-US" sz="8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бывает район, где живут люди
</a:t>
            </a:r>
            <a:endParaRPr lang="en-US" sz="2212" dirty="0"/>
          </a:p>
        </p:txBody>
      </p:sp>
      <p:sp>
        <p:nvSpPr>
          <p:cNvPr id="11" name="Text 2"/>
          <p:cNvSpPr txBox="1"/>
          <p:nvPr/>
        </p:nvSpPr>
        <p:spPr>
          <a:xfrm>
            <a:off x="644538" y="1077125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или оживлённый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 может быть quiet или busy. Всё зависит от количества машин, людей и транспорта. Школьнику важно уметь сказать, где тише, а где движение идёт быстрее.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44538" y="2030202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Зелёный и чистый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район часто имеет trees, small parks and clean streets. Такие детали легко назвать простыми фразами: There are many trees. The streets are clean and safe.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4538" y="2983295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или старый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modern neighbourhood обычно больше новых домов, магазинов и освещения. Old areas often have smaller streets and older buildings, but they тоже могут быть удобными и уютными.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44525" y="3936398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Безопасный для жизни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жителей важны тротуары, переходы и хорошее освещение. Если дороги понятны и рядом есть useful places, район становится удобным для детей и взрослых.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71200" y="258900"/>
            <a:ext cx="47112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Место, которое мне нравится больше всего
</a:t>
            </a:r>
            <a:endParaRPr lang="en-US" sz="2012" dirty="0"/>
          </a:p>
        </p:txBody>
      </p:sp>
      <p:sp>
        <p:nvSpPr>
          <p:cNvPr id="10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1" name="Text 2"/>
          <p:cNvSpPr txBox="1"/>
          <p:nvPr/>
        </p:nvSpPr>
        <p:spPr>
          <a:xfrm>
            <a:off x="4171200" y="956825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Любимый парк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Мне нравится park near my home because it is peaceful and green. Там есть benches, дорожки и деревья, поэтому можно гулять после уроков и отдыхать.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171225" y="1964758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Моя комната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Sometimes my favourite place is my room. It is small, but cosy and bright, and I can read, do homework or listen to music there quietly.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171200" y="2972691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Игровая площадка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like the playground in the yard because I can play with friends. There are swings, a slide and open space, so it is always lively.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171200" y="3980629"/>
            <a:ext cx="4711200" cy="9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Уголок во дворе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favourite corner in the yard can also be special. If it is near home, familiar and calm, I feel safe there and can meet neighbours.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для жителей района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показывает, какие условия люди чаще всего называют самыми нужными для удобной жизни рядом с домом.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первом месте безопасность и чистота; затем идут зелёные зоны и транспорт, потому что они влияют на ежедневный маршрут и отдых.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класса по теме района, учебный пример
</a:t>
            </a:r>
            <a:endParaRPr lang="en-US" sz="8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Unit 5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ученик может назвать дом, комнату, район и путь до школы, используя простые английские фразы, предлоги места, названия объектов и базовые правила безопасности.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2026-05-30T17:09:31Z</dcterms:created>
  <dcterms:modified xsi:type="dcterms:W3CDTF">2026-05-30T17:09:31Z</dcterms:modified>
</cp:coreProperties>
</file>