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рубежа эпох
</a:t>
            </a:r>
            <a:endParaRPr lang="en-US" sz="3977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Серебряного века, в чьих стихах встретились любовь, история и революция.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эпоха Серебряного века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вырос в время культурного подъёма и исторических потрясений. Символизм, философия Вл. Соловьёва и кризис старых ценностей сформировали его поэтический взгляд на любовь, Россию и судьбу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Александра Блока
</a:t>
            </a:r>
            <a:endParaRPr lang="en-US" sz="324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 — рождение в Санкт-Петербурге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родился в семье, связанной с университетской и научной средой. Раннее окружение дало ему высокий культурный кругозор и интерес к литературе.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— брак и начало зрелой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Женитьба на Л. Д. Менделеевой стала важным личным событием и отразилась в его поэзии. В эти годы он создаёт свои самые известные ранние тексты.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1918–1921 — кризис и конец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потрясений Блок пережил тяжёлый духовный спад и почти перестал писать. Он умер в Петрограде в 1921 году.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поэтический символ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Петербург почти всегда звучит настороженно. Туман, сумерки и ветер превращают город в знак исторической неустойчивости и скрытой угрозы.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внутреннего разлада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у поэта нередко отражает состояние героя. Мосты, каналы и пустынные улицы подчёркивают одиночество, разрыв между мечтой и повседневностью.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Блока
</a:t>
            </a:r>
            <a:endParaRPr lang="en-US" sz="33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ранней лирики к поздним историческим темам показывает рост трагического масштаба.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сильнее у Блока конфликт между идеалом и реальностью, личным и историческим.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А. А. Блока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«Стихи о Прекрасной Даме» и идеал символизма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строится как история духовного ожидания. Лирический герой обращён к высшему идеалу и воспринимает любовь как путь к истине, а не как бытовое чувство.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 связан с философией Вл. Соловьёва и идеей Вечной Женственности. Отсюда молитвенная интонация, торжественность и ощущение священного служения.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цикла насыщены символами, повторами и музыкальностью. Реальные детали в них подчинены условному поэтическому миру, где важнее не событие, а состояние души.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ожидание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чувство часто изображено как предчувствие встречи, а не сама встреча. Герой живёт надеждой, и эта напряжённая пауза делает лирику особенно тонкой и трепетной.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двух измерениях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женщина может быть и возвышенным идеалом, и земной реальностью с её болью, сомнениями и недосказанностью. Такое двоение придаёт стихам психологическую глубину и внутренний конфликт.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поэзии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отношений поэта с близкими людьми усилила исповедальность его любовной лирики. В стихах личная драма превращается в художественный образ, понятный не только автору, но и читателю.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Блока: идеал и личная драма
</a:t>
            </a:r>
            <a:endParaRPr lang="en-US" sz="28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лирика: «Незнакомка», «Фабрика», короткие миниатюры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стихах Блока особенно заметен контраст между мечтой и будничной прозой. Даже короткая деталь у него способна передать чувство отчуждения и тревожного ожидания.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«Незнакомка» строится на столкновении пошлого вечера и внезапного видения. Иллюзия чуда не отменяет мрака, но на мгновение освещает его изнутри.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«Фабрике» город уже не романтический, а жёсткий и механизированный. Социальная нота здесь звучит особенно отчётливо, через образ безличного труда и подавления.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миниатюры Блока часто создают ощущение замкнутого пространства. В них слышны одиночество, холод и внутреннее безвыходное состояние человека в городе.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и мотивы у Блока
</a:t>
            </a:r>
            <a:endParaRPr lang="en-US" sz="27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связывают отдельные стихотворения в единый поэтический мир и помогают увидеть скрытые смысловые переклички.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Блока повторяются образы, соединяющие личное чувство с историческим напряжением и ожиданием перемен.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лирики А. А. Блока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поэзии Блока развивается образ России
</a:t>
            </a:r>
            <a:endParaRPr lang="en-US" sz="204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художественного развития от исторической памяти к трагическому осмыслению современности.
</a:t>
            </a:r>
            <a:endParaRPr lang="en-US" sz="8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поле Куликовом»: история как нравственное испытание
</a:t>
            </a:r>
            <a:endParaRPr lang="en-US" sz="2952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1380: Куликовская битва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 становится для Блока не просто фактом прошлого, а знаком национального выбора и готовности народа выдержать решающее испытание.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древняя история соединяется с личным переживанием тревоги, дороги и ожидания; прошлое звучит как часть живой современности.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Куликовское поле у Блока превращается в символ памяти, внутреннего собранья и будущей ответственности России перед собственной судьбой.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и усиление гражданской тревоги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1905 года Блок острее ощущает распад привычного мира: в стихах усиливаются образы разлома, бедности, уличной толпы и социальной несправедливости.
</a:t>
            </a:r>
            <a:endParaRPr lang="en-US" sz="1152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становится жёстче и конкретнее; вместо отвлечённой символики всё чаще звучат живые детали городской действительности и тревожная современность.
</a:t>
            </a:r>
            <a:endParaRPr lang="en-US" sz="1166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воспринимается им двойственно: как разрушительная стихия, несущая насилие, и одновременно как возможность исторического обновления и очищения.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перемена подготавливает позднего Блока, в котором личное переживание уже неотделимо от судьбы страны, а вопрос о будущем становится центральным.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73532"/>
            <a:ext cx="3929100" cy="184321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Александра Блока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место в творческой эволюции поэта.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видно движение от символистского идеала к исторической и гражданской теме; к 1918 году поэзия Блока достигает максимальной напряжённости.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А. А. Блока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«Двенадцать»: сюжет и художественный конфликт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двенадцать красногвардейцев движутся через революционный Петроград, и их путь сопровождается резкими сменами ритма, уличной речью, песенной интонацией и символическим образом Христа.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конфликт строится вокруг столкновения хаоса, насилия и нравственного поиска: Блок показывает мир, где старые нормы разрушены, а новый смысл ещё не обретён.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поэтики Блока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работают не по отдельности, а как единая система, создающая напряжённое и узнаваемое звучание его стихов.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Блока строится на взаимодействии звука, ритма и символа: именно так передаётся неустойчивость эпохи и внутренний разлад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поэтической системы А. А. Блока по текстам лирики и поэмы «Двенадцать»
</a:t>
            </a:r>
            <a:endParaRPr lang="en-US" sz="7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поэты Серебряного 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символизма Блок ближе к философской и трагической линии, чем к декоративной игре образами; его стихи стремятся не к эффекту, а к духовному смыслу и исторической глубине.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Брюсовым, Бальмонтом и Гумилёвым у него сильнее выражены тема национальной судьбы и чувство ответственности перед эпохой, а не только эстетическая программа.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Блок воспринимается как поэт перехода: он выходит за пределы школы и создаёт цельный образ времени, где личная лирика соединяется с голосом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 анализа произведений Блока в 11 классе
</a:t>
            </a:r>
            <a:endParaRPr lang="en-US" sz="26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для школьного анализа и примеры текстов.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показывают, что творчество Блока удобно изучать через крупные смысловые линии: от личного чувства к историческому масштабу.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11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Блока: кризис и молчание
</a:t>
            </a:r>
            <a:endParaRPr lang="en-US" sz="321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Блок тяжело переживает духовный перелом и физическое истощение; творческая энергия заметно ослабевает, а новые тексты появляются всё реже.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постепенно отходит от литературной жизни, меньше выступает публично и почти не участвует в обсуждении актуальных художественных событий.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Блока воспринималось современниками не только как личная драма, но и как знак исчерпанности той культурной энергии, которую олицетворял Серебряный век.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поэта в 1921 году закрепила это ощущение: вместе с ним многие видели завершение целой эпохи русской литературы и культуры.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Блока для русской литературы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объединил символистскую образность, личную исповедальность и историческое мышление в цельную художественную систему, которая оказалась необычайно влиятельной для поэзии XX 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показали, что частная судьба может быть выражена как судьба поколения и страны; именно это сделало Блока особенно значимым для последующих читателей и авторов.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занимает особое место в классике, потому что помогает увидеть внутреннюю драму начала XX века не как набор событий, а как духовный перелом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поэт, который слышит перелом эпох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важен сегодня, потому что умеет говорить о любви, истории и ответственности человека перед временем одним точным и музыкальным поэтическим языком, который не теряет силы и в XXI веке.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2026-05-23T16:54:22Z</dcterms:created>
  <dcterms:modified xsi:type="dcterms:W3CDTF">2026-05-23T16:54:22Z</dcterms:modified>
</cp:coreProperties>
</file>