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Поиски выхода: земля и небо в литературе
</a:t>
            </a:r>
            <a:endParaRPr lang="en-US" sz="2511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как человек ищет свой путь между землёй и небом.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небо: скрытый смысл литературного образа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помогают увидеть не только пейзаж, но и внутренний выбор героя. Земля говорит о жизни и испытаниях, небо — о мечте, совести и стремлении к высоте.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 литературе обозначает повседневный мир: дом, поле, дорогу, труд и конкретные жизненные обстоятельства, в которых живёт герой.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показать связь человека с войной, историей, семьёй и народной жизнью, а не только с личными переживаниями.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земли авторы подчёркивают реальность выбора: герою приходится действовать в условиях труда, потерь, ответственности и ограничений.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образ реальной жизни и человеческого быта
</a:t>
            </a:r>
            <a:endParaRPr lang="en-US" sz="19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как образ идеала, свободы и внутреннего подъёма
</a:t>
            </a:r>
            <a:endParaRPr lang="en-US" sz="1925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часто становится знаком мечты, истины и нравственного роста. Оно выводит героя за пределы суеты и напоминает о более высоких ценностях.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и прозе небо связано со свободой, верой и размышлением о жизни. Часто оно противопоставляется земле как более чистый и широкий мир.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образ может по-разному звучать в эпосе, лирике и философской прозе.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образов земли и неба в литературе
</a:t>
            </a:r>
            <a:endParaRPr lang="en-US" sz="2253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чаще связана с реальностью, небо — с внутренним поиском и идеалом.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9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Толстой показывает жизнь героев на фоне войны, семьи и обычных решений, где земное начало видно особенно ясно.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в романе становится знаком прозрения: герой перестаёт жить только внешними целями и начинает искать более глубокий смысл существования.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это в судьбе князя Андрея Болконского, чьи взгляды меняются после сильных жизненных испытаний и внутреннего перелома.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Толстой: земная правда и духовный поиск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земли и неба в ключевых произведениях
</a:t>
            </a:r>
            <a:endParaRPr lang="en-US" sz="2004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9 класса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один образ раскрывает тему свободы, смысла и внутреннего конфликта.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земли и неба помогает понять внутренний конфликт героя и авторскую мысль.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с небом Аустерлица в «Войне и мире»
</a:t>
            </a:r>
            <a:endParaRPr lang="en-US" sz="2009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Ранение под Аустерлицем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Андрей оказывается на земле среди поля боя и впервые остро чувствует хрупкость человеческой славы и военного успеха.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в высокое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спокойное, бесконечное небо и понимает, насколько мелкими кажутся прежние честолюбивые мечты на его фоне.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перелом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момент меняет его взгляд на жизнь: важнее становятся истина, совесть и смысл, а не внешняя победа.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войны особенно заметно небо, которое не участвует в суете сражения. Лежащий на земле герой словно впервые видит, как высоко и спокойно существует мир, не зависящий от людской славы и шума.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боя и тишина над ним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гордости к прозрению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миг князь Андрей отказывается от прежнего восхищения успехом и начинает думать о более важном, чем победа. Образ неба помогает показать его переход от внешних целей к внутреннему поиску смысла.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Андрей и образ высокого неба
</a:t>
            </a:r>
            <a:endParaRPr lang="en-US" sz="24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от земной реальности к духовной высоте
</a:t>
            </a:r>
            <a:endParaRPr lang="en-US" sz="2498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внутреннего движения героя в литературе.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2075" y="3975991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в поэме «Мцыри»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пространство гор в поэме связано с мечтой о воле и настоящей жизни. Для Мцыри оно противопоставлено замкнутому миру, где человек лишён выбора и естественного движения души.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даль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подчёркивает стремление героя вырваться из неволи. Он напоминает о силе жизни, которую нельзя удержать стенами, и передаёт ощущение свободы, к которой Мцыри постоянно тянется.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движение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становится знаком внутренней высоты и надежды. Герой смотрит на него как на пространство, где возможны родина, свобода и жизнь по зову сердца, а не по чужой воле.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как идеал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эти образы часто не разделены окончательно: поэт соединяет видимое и внутреннее, чтобы показать движение мысли и чувства.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земного и небесного в поэзии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мотивов показывает, что поэзия говорит и о мире вокруг, и о душе человека одновременно.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9 класса; обобщение по изученным поэтическим текстам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Тютчев: человек между землёй и бесконечностью
</a:t>
            </a:r>
            <a:endParaRPr lang="en-US" sz="1963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Тютчева природа не просто фон: она живёт своей тайной жизнью, а человек ощущает рядом с ней и близость, и собственную ограниченность.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Земные картины у поэта часто передают изменчивость, тревогу, неустойчивость человеческого существования, которое нельзя удержать и полностью объяснить.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звёзды, гроза, вечерняя тишина и свет раскрывают ощущение бесконечности, перед которой человек задумывается о смысле жизни и её пределах.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особое чувство: мир прекрасен и загадочен, а человек может не всё понять, но способен пережить величие природы и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пейзаж как отражение состояния героя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литературе часто передаёт настроение персонажа точнее прямых слов. Серое небо усиливает тревогу, рассвет связывается с надеждой, а звёздная ночь вызывает размышление о прожитом.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изображён на фоне поля, дороги или открытого горизонта, природа помогает увидеть его внутреннее состояние. Внешний мир становится как бы зеркалом души.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средства помогают создать образы земли и неба
</a:t>
            </a:r>
            <a:endParaRPr lang="en-US" sz="1816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понятия школьного курса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делают образы земли и неба яркими, многозначными и связанными с переживаниями героя.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средства помогают не только описывать природу, но и раскрывать внутренний смысл произведения и выбор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противопоставление земли и неба важно для понимания конфликта
</a:t>
            </a:r>
            <a:endParaRPr lang="en-US" sz="1716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911044" y="3893875"/>
            <a:ext cx="2574000" cy="7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Обычная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находится в привычной земной реальности: рядом бытовые заботы, обязанности, ограничения и конкретные обстоятельства, с которых начинается его путь.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35298" y="3065113"/>
            <a:ext cx="2574000" cy="7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событие, которое нарушает равновесие: война, плен, утрата, разочарование или нравственный выбор заставляют героя смотреть на жизнь иначе.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7228" y="2236350"/>
            <a:ext cx="2574000" cy="7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Внутренний перелом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земли и неба помогает увидеть разрыв между внешним успехом и настоящим смыслом. Герой начинает сомневаться в прежних целях.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23260" y="1405675"/>
            <a:ext cx="2574000" cy="7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Поиск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свет, звёзды или даль становятся знаком нового ориентира. Герой стремится к свободе, честности, ответственности и более высокой правде.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не один внешний толчок, а то, как герой отвечает на него совестью, памятью и личной ответственностью.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влияют на выбор жизненного пути героя
</a:t>
            </a:r>
            <a:endParaRPr lang="en-US" sz="2339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формируется из внешних обстоятельств, но решающим остаётся внутреннее решение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9 класса; аналитическое обобщение по произведениям Л. Н. Толстого, М. Ю. Лермонтова и Ф. И. Тютчева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романтиков земля и небо часто противопоставлены особенно резко: земное связано с ограничением, а небесное — с мечтой о свободе, которую герой не может отпустить.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земли и неба в развитии русской литературы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эти образы помогают говорить о душе, надежде, вере и одиночестве, поэтому природа становится не только картиной, но и языком чувств.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реалистов символика земли и неба тесно связана с жизненной правдой, историей, долгом и нравственным выбором героя в конкретных обстоятельствах.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9 классе важно читать такие образы как ключ к смыслу произведения: они раскрывают характер, конфликт и авторскую позицию без лишних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полюса помогают понять, что человек выбирает не только обстоятельства, но и собственную нравственную высоту.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небо в литературе образуют два главных ориентира: реальность и идеал. Между ними герой ищет смысл, свободу и верный путь.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урока «Поиски выхода: земля и небо»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литература показывает человека в поиске высоты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земли и неба помогают увидеть, как герой проходит путь от повседневности к внутреннему прозрению. Литература учит замечать в человеке не только обстоятельства, но и стремление к нравственной высоте.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2026-05-23T02:42:41Z</dcterms:created>
  <dcterms:modified xsi:type="dcterms:W3CDTF">2026-05-23T02:42:41Z</dcterms:modified>
</cp:coreProperties>
</file>