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наши немецкие друзья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проходит день немецкого школьника.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немецкий язык: знакомимся с героями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находится в центре Европы, а её столица — Берлин. Здесь живут миллионы людей, а дети в школе учат немецкий язык и каждый день слышат простые слова: Hallo, Guten Morgen, Danke, Bitte.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утро на кухне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спокойно: ребёнок встаёт, умывается и садится завтракать. На столе лежат хлеб, булочка, сыр, йогурт и яблоко. После завтрака нужно собрать рюкзак и ещё раз проверить тетради.
</a:t>
            </a:r>
            <a:endParaRPr lang="en-US" sz="960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готов — пора выходить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школой школьник аккуратно складывает пенал, учебники и спортивную форму. Иногда он идёт пешком, иногда едет на велосипеде или отправляется вместе с родителями. Так утро проходит без спешки и лишней суеты.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дети смотрят по сторонам, здороваются с соседями и стараются не опаздывать. Утренний порядок помогает настроиться на учёбу. Когда всё сделано вовремя, день начинается легко и спокойно.
</a:t>
            </a:r>
            <a:endParaRPr lang="en-US" sz="947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школой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школе занятия начинаются утром и обычно заканчиваются до обеда. Дети читают, пишут, считают, поют и выполняют короткие задания в паре или небольшой группе.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немецкого языка ученики учатся понимать простые слова, отвечать на вопросы и составлять короткие фразы. Учитель помогает им говорить ясно и уверенно.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уроки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многие идут домой, а кто-то отправляется в спортивную секцию или на кружок. Так в дне остаётся место и для учёбы, и для любимого дела.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едят каждый день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завтрак в немецких семьях часто подают хлеб, булочки, сыр, йогурт или мюсли. Это быстро, удобно и подходит для бодрого начала дня.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обед могут быть суп, картофель, макароны или мясо с овощами. Еда обычно сытная, но не слишком сложная, чтобы всем было удобно за столом.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напитков чаще выбирают воду, чай или яблочный сок. Такие напитки хорошо подходят к обычному семейному обеду и помогают утолить жажду.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 десерты тоже бывают, но не каждый день. Поэтому они остаются маленьким приятным сюрпризом, а не главной частью меню.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Германии дети и взрослые часто ездят на автобусе, поезде, трамвае или велосипеде. Для этого есть велодорожки, остановки и удобные маршруты.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знают простые правила безопасности: переходить дорогу только по переходу и надевать шлем на велосипеде. Так путь в школу, на кружок или домой становится спокойным и безопасным.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без лишней суеты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немецкого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обычного буднего дня, когда ребёнок успевает учиться, отдыхать и быть с семьёй.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домашние дела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ребёнок приходит домой и рассказывает, как прошёл день. В это время вся семья начинает готовиться к спокойному вечеру.
</a:t>
            </a:r>
            <a:endParaRPr lang="en-US" sz="1487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ужин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все ужинают вместе и разговаривают. Это удобный момент, чтобы поделиться новостями и просто побыть рядом.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убирают игрушки, помогают накрывать на стол, относят посуду и поливают цветы. Такие дела несложные, но очень важные.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домашних дел дома становится уютно и спокойно. В семье ценят вежливость, помощь и добрый разговор перед сном.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спорт после уроков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площадке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бегут на площадку или во двор, чтобы поиграть с друзьями. Кто-то качается на качелях, кто-то строит замок из песка. Несколько минут движения — и усталость почти исчезает.
</a:t>
            </a:r>
            <a:endParaRPr lang="en-US" sz="100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занимаются футболом, плаванием, танцами, гимнастикой или ездят на велосипеде. На тренировке важно стараться, слушать тренера и поддерживать друзей. Спорт помогает чувствовать себя сильнее и веселее каждый день.
</a:t>
            </a:r>
            <a:endParaRPr lang="en-US" sz="864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 и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дети ходят в спортивные клубы после уроков. Там они тренируются вместе, учатся работать в команде и радоваться успехам друг друга. Иногда даже обычная разминка превращается в маленькое приключение.
</a:t>
            </a:r>
            <a:endParaRPr lang="en-US" sz="864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598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44150"/>
            <a:ext cx="603375" cy="536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987" y="3718345"/>
            <a:ext cx="514451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одежда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может светить солнце, а днём уже пойти дождь. Поэтому дети внимательно смотрят на небо и выбирают одежду, которая подходит для разной погоды.
</a:t>
            </a:r>
            <a:endParaRPr lang="en-US" sz="140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Куртка и шарф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прохладный день нужны куртка и шарф, чтобы идти в школу было тепло и удобно. Такая одежда помогает не мёрзнуть по дороге и на перемене на улице.
</a:t>
            </a:r>
            <a:endParaRPr lang="en-US" sz="1364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 в рюкзаке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небо хмурится, в рюкзак часто кладут зонт. Он помогает не промокнуть, когда дождь начинается неожиданно, как будто решил устроить маленький сюрприз.
</a:t>
            </a:r>
            <a:endParaRPr lang="en-US" sz="134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вещи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 зимой надевают шапку и перчатки, а весной — лёгкую куртку. Одежду выбирают так, чтобы было удобно идти, играть и не отвлекаться на холод.
</a:t>
            </a:r>
            <a:endParaRPr lang="en-US" sz="13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6108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праздник фонариков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дети делают фонарики, идут с ними на вечерние шествия и поют песни. Улицы и школы светятся тёплыми огнями, а настроение становится особенно уютным.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90899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Февраль: карнавал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зимы во многих городах проходят яркие карнавалы. Дети надевают костюмы, слушают музыку, смотрят шествия и с удовольствием получают сладости.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8261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Декабрь: Рождество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Рождеством дома украшают ёлку, окна, свечи и маленькие фигурки. В семье пахнет выпечкой, звучат песни, а праздник приносит спокойствие и радость.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замки и музеи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места и большие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Берлин, Мюнхен и Кёльн известны площадями, соборами, башнями и красивыми улицами. В Германии много замков, которые напоминают о далёком прошлом и сразу привлекают внимание.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где интересно детям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особенно нравятся музеи науки и техники. Там можно увидеть, как работают свет, звук и простые машины, а ещё попробовать узнать что-то новое своими глазами и руками.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слов хватает, чтобы поздороваться, поблагодарить и вежливо попрощаться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слов в материалах урока: Hallo, Guten Morgen, Danke, Bitte, Tschüss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школьнику звучать дружелюбно и понятно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субботу многие семьи выбираются на прогулку, едут в парк или навещают бабушку. Дети радуются, когда можно не спешить и просто идти рядом с родителями.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 выходные остаётся время для спокойных занятий: читать, рисовать, собирать конструктор или кататься на велосипеде. Такие дела помогают отдохнуть и не скучать.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Воскресенье часто проводят тише, чем будний день. Семья больше разговаривает, отдыхает вместе и готовится к новой неделе без лишней суеты, как будто нажимает кнопку «пауза».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любят делать в выходные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домом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 лесной дорожке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тропинке дети слышат птиц и шуршание листьев. По пути можно увидеть белку или яркие ягоды, а затем спокойно вернуться домой с румяными щеками и хорошим настроением.
</a:t>
            </a:r>
            <a:endParaRPr lang="en-US" sz="1021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озера или реки приятно идти всей семьёй. Рядом плавают утки, на траве удобно устроить короткий отдых, а широкие дорожки подходят и для коляски, и для велосипеда.
</a:t>
            </a:r>
            <a:endParaRPr lang="en-US" sz="10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21" y="1983800"/>
            <a:ext cx="466413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2800" y="2004271"/>
            <a:ext cx="478654" cy="4254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1250" y="2004271"/>
            <a:ext cx="478654" cy="42547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чистоту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Бумагу, стекло и пластик часто собирают отдельно. Так мусор легче переработать, а дети быстрее понимают, что каждая вещь должна попасть в нужный контейнер.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 детей учат не тратить воду зря. Закрыть кран, пока чистишь зубы, — простое действие, которое помогает беречь природные ресурсы каждый день.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вокруг себя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сложенные вещи, чистый стол и отсутствие мусора делают комнату удобной для всех. Когда каждый следит за порядком, жить вместе становится намного приятнее.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поездка в гости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показывает, как дети и взрослые готовятся к визиту и вежливо проводят время вместе.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удивляет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уже сами собирают рюкзак, помнят расписание и следят за вещами. Это помогает им чувствовать себя уверенно и не забывать важные мелочи перед школой.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обычно объясняют правила спокойно и терпеливо. Рядом с такими подсказками ребёнку легче учиться быть самостоятельным и не волноваться, если что-то не получилось сразу.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заметны пунктуальность, порядок и доброжелательность. Из-за этого обычный день выглядит очень собранным, но при этом остаётся тёплым и дружелюбным.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завтрака и дороги в школу, а потом появляются уроки, игры и небольшие домашние дела. День идёт спокойно и помогает всё успеть без спешки.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снова собирается вместе: ужинает, разговаривает и отдыхает. Вежливые слова, порядок и забота делают такой день понятным, уютным и очень дружелюбным.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 обычного дня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запомнили о немецких друзьях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увидели, что день немецкого школьника похож на наш: есть школа, игры, семья и прогулки. Но особенно заметны порядок, вежливость и спокойный ритм жизни.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2026-05-25T03:16:54Z</dcterms:created>
  <dcterms:modified xsi:type="dcterms:W3CDTF">2026-05-25T03:16:54Z</dcterms:modified>
</cp:coreProperties>
</file>