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на уроках английского языка: как учиться эффективнее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помогают понимать английский, запоминать слова и готовиться быстрее.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заметки на уроках английского в 9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девятом классе английский становится сложнее: больше правил, текстов и новых слов. Краткие записи помогают удерживать внимание, не путать темы и быстрее повторять материал перед контрольной работой.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в себя «учиться учиться» на английском языке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цель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урока важно понять, что именно нужно освоить: правило, слова, чтение или письмо. Тогда записи становятся точными и не перегружаются лишней информацией.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объяснения полезно отмечать только основную идею темы, ключевые примеры и исключения. Это помогает не переписывать всё подряд и лучше видеть структуру материала.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известным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материал легче запоминается, если рядом с ним есть знакомые слова, формы или правила. Такая связь помогает быстрее понять тему и вспомнить её позже без учебника.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стоит задать себе вопрос: смогу ли я объяснить тему своими словами? Если ответить трудно, нужно добавить примеры, перевод или короткое пояснение.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записи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через несколько дней укрепляет память лучше, чем одно чтение сразу после урока. Краткий возврат к конспекту помогает заметить, что уже понятно, а что ещё нужно повторить.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полезная страница с заметками по английскому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171200" y="9900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страницы должны быть дата и тема урока. Это помогает быстро найти нужную запись и понять, к какому разделу относится материал.
</a:t>
            </a:r>
            <a:endParaRPr lang="en-US" sz="1268" dirty="0"/>
          </a:p>
        </p:txBody>
      </p:sp>
      <p:sp>
        <p:nvSpPr>
          <p:cNvPr id="13" name="Text 3"/>
          <p:cNvSpPr txBox="1"/>
          <p:nvPr/>
        </p:nvSpPr>
        <p:spPr>
          <a:xfrm>
            <a:off x="4171225" y="178534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Лексику, грамматику и примеры лучше размещать отдельно. Тогда нужную информацию проще увидеть глазами, а повторение занимает меньше времени.
</a:t>
            </a:r>
            <a:endParaRPr lang="en-US" sz="1268" dirty="0"/>
          </a:p>
        </p:txBody>
      </p:sp>
      <p:sp>
        <p:nvSpPr>
          <p:cNvPr id="14" name="Text 4"/>
          <p:cNvSpPr txBox="1"/>
          <p:nvPr/>
        </p:nvSpPr>
        <p:spPr>
          <a:xfrm>
            <a:off x="4171200" y="258069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переводом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английские предложения рядом с переводом показывают, как работает правило в речи. Они помогают не только запомнить форму, но и понять её смысл.
</a:t>
            </a:r>
            <a:endParaRPr lang="en-US" sz="1268" dirty="0"/>
          </a:p>
        </p:txBody>
      </p:sp>
      <p:sp>
        <p:nvSpPr>
          <p:cNvPr id="15" name="Text 5"/>
          <p:cNvSpPr txBox="1"/>
          <p:nvPr/>
        </p:nvSpPr>
        <p:spPr>
          <a:xfrm>
            <a:off x="4171200" y="3376045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важного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слова, исключения и полезные фразы стоит подчёркивать или отмечать цветом. Так конспект становится удобным для быстрого повторения перед ответом.
</a:t>
            </a:r>
            <a:endParaRPr lang="en-US" sz="1268" dirty="0"/>
          </a:p>
        </p:txBody>
      </p:sp>
      <p:sp>
        <p:nvSpPr>
          <p:cNvPr id="16" name="Text 6"/>
          <p:cNvSpPr txBox="1"/>
          <p:nvPr/>
        </p:nvSpPr>
        <p:spPr>
          <a:xfrm>
            <a:off x="4171225" y="417140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 понятный почерк, короткие пункты и свободное место между блоками делают страницу более удобной. В такой тетради легче ориентироваться и исправлять неточности.
</a:t>
            </a:r>
            <a:endParaRPr lang="en-US" sz="12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работы с новой темой на уроке английского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задачу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изучается на уроке: слова, грамматика, чтение или письмо. Это помогает сразу выбрать, что именно нужно записывать.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Доработать после урока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занятия добавляют перевод, краткие пояснения и вопросы для самопроверки. Такая запись помогает восстановить тему без учебника.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Записать основное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объяснения фиксируют правило, несколько примеров, исключения, новые слова и типичные ошибки. Конспект должен быть коротким и 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помогает запоминать английские слова и правила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конспект работает лучше, если к нему возвращаться короткими подходами, а не только перед контрольной.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даёт регулярное повторение; затем особенно важны попытки вспомнить материал без подсказки.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приёмов запоминания и повторения материала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заметок на английском и их назначение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записи выбирают по цели урока и типу материала.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заметок решают разные задачи: сравнение, запоминание, объяснение и быстрое повторение.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изучения английского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превращать чтение английского текста в полезные записи
</a:t>
            </a:r>
            <a:endParaRPr lang="en-US" sz="2169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абзацем: от чтения до проверки понимания.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быстрее читается, легче повторяется и помогает сразу увидеть главное без лишних предложений.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ведения конспектов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обычно достаточно оставить в конспекте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Сокращения, символы и цветовые пометки в английском конспекте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экономят время на уроке и делают запись компактной. Они помогают быстро фиксировать часть речи, примеры и неправильные формы без длинных пояснений.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другие условные символы показывают причину, результат, сравнение или последовательность действий. Благодаря им правило становится наглядным и легче запоминается.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для разделения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удобно использовать для слов, правил, исключений и ошибок. Тогда страница выглядит организованно, а нужный блок можно найти почти сразу.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каждый раз использует одни и те же пометки, тетрадь становится понятнее. Постоянная система экономит время и упрощает повторение перед проверочной работой.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при подготовке к теме по английскому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время на повторение лучше планировать заранее: именно оно помогает перевести новые слова и правила из кратковременной памяти в долговременную.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дают не только чтение и запись, но и несколько коротких возвратов к материалу.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времени для подготовки к теме по английскому языку; иллюстративные значения, 2025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заметках по английскому языку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без 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переписывает весь текст подряд, внимание уходит на объём, а не на содержание. В итоге конспект получается длинным, но не помогает быстро вспомнить правило или слово.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перевода и пояснений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новым словом нет перевода или короткого объяснения, его труднее использовать в речи и письме. Особенно это заметно при повторении незнакомых выражений и фразовых глаголов.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Смешаны разные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времён, исключений и примеров из разных разделов делает тетрадь неудобной. Ученик тратит время не на повторение, а на поиск нужного правила среди лишних записей.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в конспекте замедляют повторение и мешают быстро найти главное. Лучше записывать коротко: правило, пример, исключение и один понятный перевод сложного выражения.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структуры для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не выделены лексика, грамматика и примеры, по ней трудно готовиться к контрольной. Хороший конспект должен быть удобен для быстрого просмотра и самопроверки.
</a:t>
            </a:r>
            <a:endParaRPr lang="en-US" sz="12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конспекта по английскому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элементы делают запись удобной для повторения и подготовки к проверочным работам.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конспект не перегружает страницу: он помогает быстро найти правило, проверить понимание и подготовиться к ответу.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организации повторения материала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полезности заметки по английскому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самопроверки по записи после урока и через день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66922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7727" y="1242412"/>
            <a:ext cx="223425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записи нужны для разных разделов английского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грамматики важны правило, схема образования, таблица форм и короткие примеры. Такая запись помогает быстро увидеть, как строится конструкция и чем она отличается от похожих случаев.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новых слов нужны написание, транскрипция, перевод, пример и тематическая группа. Это облегчает запоминание и помогает сразу использовать слово в правильном контексте.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прослушивании важно фиксировать ключевые слова, имена, даты, числа и ответы на вопросы. Такие записи помогают не потерять смысл, даже если текст звучит быстро.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 нужны готовые фразы, связки и типовые конструкции. Они помогают строить ответы чище и увереннее, особенно когда нужно написать короткий текст или письмо по образцу.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текста полезно записать главную мысль, несколько новых выражений и важные факты. Тогда проще пересказать содержание и ответить на вопросы без дословного заучивания.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английских слов и неправильных глаголов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Карточка, которая открывает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написано новое английское слово, а на другой — перевод и короткий пример. Ученик переворачивает карточку и сразу проверяет себя без подсказки. Так удобно учить лексику по темам и не перегружать тетрадь длинными списками.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по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можно оставить только начальную форму глагола, а с обратной стороны разместить вторую и третью формы. Такой формат подходит для быстрого повторения и помогает запомнить трудные слова маленькими порциями, а не одним большим списком.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коробка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разных цветов удобно разложить по темам: School, Travel и Daily Routine. Когда нужная группа лежит отдельно, повторение занимает меньше времени, а нужное слово легче найти перед словарным диктантом или устным ответом.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повторение влияет на запоминание английской лексики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повторение по карточкам или по тетради помогает удержать больше слов, чем одно длинное заучивание перед проверочной работой.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Интервальные возвраты к словам сохраняют память стабильнее: знания не обрываются сразу после урока.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интервального повторения для школьной лексики; иллюстративные значения, 2025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система заметок для уроков английского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334361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формат заголовков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одинаковое оформление темы, даты и раздела урока. Когда каждая запись выглядит похоже, тетрадь легче просматривать, а нужный материал находится быстрее.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75218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разделы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 страницу на vocabulary, grammar, reading и writing. Такая структура помогает не смешивать разные задания и сразу понимать, где искать нужный пример или правило.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097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значки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простые значки для примеров, исключений и слов на повторение. Постоянные пометки делают записи наглядными и помогают замечать самое важное даже при быстром просмотре.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56985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самопроверки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свободную строку для вопроса к теме или короткого ответа по памяти. Это превращает конспект не только в запись урока, но и в инструмент повторения.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97874" y="2068448"/>
            <a:ext cx="14859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система каждый раз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формат не меняется от темы к теме, мозгу легче ориентироваться в записи. Тогда подготовка к диктанту, тесту или устному ответу становится спокойнее и 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74136"/>
            <a:ext cx="4865100" cy="2318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недели для работы с заметками по английскому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недельный план помогает не откладывать повторение на последний день и распределять работу равномерно.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шаги лучше, чем редкая длинная подготовка: материал закрепляется постепенно и без перегрузки.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повторения и закрепления материала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помогают учить английский осмысленно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конспект короткий, понятный и регулярно повторяется, английский язык становится проще. Записи помогают не терять правило, быстрее вспоминать слова и увереннее готовиться к урокам и проверочным работам.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2026-05-31T12:42:58Z</dcterms:created>
  <dcterms:modified xsi:type="dcterms:W3CDTF">2026-05-31T12:42:58Z</dcterms:modified>
</cp:coreProperties>
</file>