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для себя новые качества музыки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удивляет снова и снова, словно волшебный фонарик.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каждый раз звучит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меняется, если её поёт другой голос, играет новый инструмент или звучит быстрее и медленнее. Тогда мы слышим в ней новые краски, настроение и характер.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особый цвет звука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узнать, кто звучит: флейта, скрипка, барабан, колокольчик или человеческий голос. По нему музыка становится узнаваемой с первого звука.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называют окраской музыки. Он делает звучание живым и помогает нам представить, какой у него характер и настроение.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и та же нота у разных инструментов слышится по-разному. Один звук может быть звонким, другой — мягким, густым, светлым или резким.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порядок длинных и коротких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шагать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складывается из длинных и коротких звуков. Он словно задаёт музыкум шаг, и поэтому её легко хлопать, отбивать или сопровождать движением.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слышен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особенно заметен в маршах, плясках и детских песенках. Спокойный ритм делает звучание ровным и плавным, как тихая дорожка без ямок.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— быстро или медленно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быстрый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легко и бодро, будто кто-то бежит, играет или спешит навстречу весёлому приключению.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 изменить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 сразу меняет характер. Та же песня может стать шутливой, задумчивой или очень торжественной.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медленный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становится спокойным и мягким. Оно напоминает отдых, тихий вечер или плавную прогулку.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— сила звучания музыки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 привлекает внимание и может казаться смелым, торжественным или праздничным. Оно словно говорит: «Послушай меня!»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звучит нежно и ласково. Иногда она кажется загадочной, как шёпот или секрет, которым делятся очень осторожно.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силы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тихого к громкому и обратно делает музыку выразительной. В ней появляются движение, удивление и настоящее музыкальное дыхание.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звучание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динамика меняется, музыка не становится однообразной. Она словно умеет улыбаться, шептать и даже немного важничать — всё в одном произведении.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птичка наверху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напоминают пение птиц, лёгкий звон или тонкий свист. Они кажутся светлыми и подвижными, будто прыгают вверх по ступенькам. Такие звуки особенно хорошо слышны в мелодиях, где нужна лёгкость и радость.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голос земли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звучат глубоко, серьёзно и спокойно. Они могут напоминать большой барабан, гудение или голос взрослого человека. Такие звуки придают музыке устойчивость и делают её более основательной.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мелодии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поднимаются и опускаются, мелодия становится похожей на лестницу или волну. Именно высота помогает ей двигаться, а не стоять на месте. Благодаря этому музыка кажется живой и интересной.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 — выше и ниже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музыка, которую хочется напевать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звуки, которые идут один за другим и складываются в музыкальную мысль. Её легко узнать и иногда хочется тихо подпевать.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именно мелодия запоминается первой. Стоит услышать несколько знакомых звуков, и в голове уже появляется вся песенка.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плавной, как спокойная река, или игривой, как прыгающий мяч. У каждой мелодии свой характер и своё настроение.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мелодии произведение было бы менее узнаваемым. Она делает музыку похожей на рассказ, который можно не только услышать, но и почувствовать.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слушание помогает открыть характер музыки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слушатель замечает разные качества звучания.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образы без слов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напомнить дождь, ветер, капли воды или звон колокольчика. Композитор подбирает такие звуки, чтобы мы сразу увидели картину в воображении.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помогают ритм, тембр и сила звучания. Один инструмент может передать шорох листьев, другой — бег лошадки, а третий — шум моря.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без слов делают музыку яркой и понятной. Слушатель будто смотрит маленький фильм, но всё происходит только в звуках.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услышать новые краски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задаёт шаг музыке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легко услышать даже в шумном зале: он отзывается чётко и уверенно. Его удары помогают удержать ритм, словно музыка сама шагает вперёд. Из-за этого знакомая мелодия становится более собранной и энергичной.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рисует светлый звук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тонко, легко и звонко, будто в музыке появляется лучик света. Её высокий голос делает мелодию воздушной и подвижной. Такая окраска особенно хорошо слышна в спокойных и сказочных пьесах.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добавляет глубину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поёт мягко, густо и тепло, как будто музыка стала добрее и взрослее. Её низкое звучание придаёт мелодии серьёзность и спокойствие. Вместе с другими инструментами она помогает создать богатую музыкальную картину.
</a:t>
            </a:r>
            <a:endParaRPr lang="en-US" sz="1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 марш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обычно тянется плавно и напевно. В ней мелодию хочется повторять голосом, а настроение часто бывает ласковым, добрым или лиричным.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танец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сразу зовёт двигаться. Его ритм живее, а музыка словно подсказывает шаги, повороты и лёгкие прыжки.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марш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чётко и ровно, как уверенные шаги. Он помогает почувствовать собранность, бодрость и движение вперёд.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2573" y="6509875"/>
            <a:ext cx="4608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контрасты слышны в музыке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меняет силу звучания, она сразу оживает. Тихие места делают слушателя внимательнее, а громкие — словно открывают дверь в большой и яркий музыкальный мир.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 медленно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меняет настроение произведения. Быстрые части звучат весело и подвижно, а медленные помогают услышать спокойствие, мягкость и задумчивость.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и низко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кажутся лёгкими и светлыми, а низкие — глубокими и основательными. Их противопоставление помогает мелодии не быть ровной и скучной.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характера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может появиться не только в одном признаке, но и сразу в нескольких. Тогда музыка удивляет, словно меняет настроение прямо на глазах слушателя.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чувства человека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говорит о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 может напомнить праздник, игру или солнечное утро. В ней часто слышны лёгкий ритм, живой темп и яркое звучание, поэтому настроение становится светлым и бодрым.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звучит спокойно и задумчиво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 плавная музыка помогает почувствовать покой, нежность или лёгкую грусть. Она звучит мягче, будто приглашает прислушаться к себе и немного помечтать.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попробуй сравнить две версии одной мелодии. Даже небольшая разница может открыть новые детали и превратить знакомую пьесу в маленькое открытие.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послушай, где музыка ускоряется, замедляется, становится громче или тише. Такие изменения подсказывают, как разворачивается её настроение и движение.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обрати внимание, какие инструменты звучат и как они окрашивают мелодию. У каждого голоса свой оттенок, и именно он делает музыку узнаваемой.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прислушайся к первому впечатлению: музыка может показаться светлой, строгой, весёлой или спокойной. Это поможет заметить её характер сразу, без спешки.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внимательнее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Прислушайся к природе: капли дождя, пение птиц и шелест листьев словно складываются в живой концерт. В этих звуках легко услышать ритм, тембр и чередование.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улице тоже много музыки для ушей: тикают часы, стучат шаги, звенит посуда, шуршит бумага. Такие звуки учат замечать красоту обычного дня.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 окружающий мир, можно придумать мелодию, ритм или образ для песни. Так повседневные звуки становятся помощниками юного музыканта.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914" y="2977081"/>
            <a:ext cx="689072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3031411"/>
            <a:ext cx="753300" cy="60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2997931"/>
            <a:ext cx="753300" cy="66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стран и народов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любимые песни, танцы и обряды. Они помогают почувствовать историю, характер и настроение страны, из которой пришла музыка.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неповторимый звук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чаще звучат струнные инструменты, где-то — ударные или духовые. Из-за этого музыка разных народов кажется очень разной, хотя говорит о похожих чувствах.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общий язык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музыка далека по стилю, ритм помогает её понять. Он делает звучание живым и связывает слушателей разных стран без слов.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объединяет людей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танцы помогают людям чувствовать себя ближе друг к другу. Через музыку легко делиться радостью, памятью и добрыми традициями.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богаче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слушаешь музыку разных народов, замечаешь, как много в мире красивых звучаний. Разнообразие делает музыкальный мир интересным, ярким и по-настоящему большим.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 может удивить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исполнить знакомую мелодию тише или медленнее, она сразу меняет настроение. То, что вчера казалось весёлым, сегодня может прозвучать задумчиво и спокойно.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изменить высоту или инструмент — и музыка будто переодевается в новый костюм. Та же мелодия остаётся узнаваемой, но открывает совсем другой характер.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музыкальных признаков — тембр, ритм, темп, динамика, высота и мелодия — вместе делают музыку понятной, выразительной и запоминающейся.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 помогают услышать образ и настроение.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музыки для 3 класса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всегда готова открыть ещё один секрет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послушать внимательнее — и знакомая мелодия уже звучит по-новому. Музыка щедро делится своими красками с теми, кто умеет слушать сердцем и ушами.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2026-05-24T20:11:18Z</dcterms:created>
  <dcterms:modified xsi:type="dcterms:W3CDTF">2026-05-24T20:11:18Z</dcterms:modified>
</cp:coreProperties>
</file>