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растений: ключевые идеи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растений и кислорода на Земле.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фотосинтез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учёные впервые доказали, что растения с помощью света превращают углекислый газ и воду в питательные вещества. Эти открытия раскрыли роль фотосинтеза в поддержании жизни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процесс создания глюкозы из углекислого газа и воды под воздействием солнечного света. Он происходит преимущественно в зелёных листьях при участии хлорофилла.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уравнение фотосинтеза: 6CO₂ + 6H₂O + свет → C₆H₁₂O₆ + 6O₂. В результате растения образуют кислород и питательные вещества, необходимые им для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солнечного света в фотосинтезе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обеспечивает энергию, необходимую для запуска химических реакций, преобразующих углекислый газ и воду в глюкозу.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 поглощает световые лучи разных длин волн, оптимизируя процесс фотосинтеза и повышая его эффективность.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света фотосинтез останавливается, что нарушает питание растения и ограничивает его способность расти и 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хлорофилла для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зелёный пигмент поглощает световую энергию и преобразует её в химическую, необходимую для синтеза глюкозы. Без него процесс превращения энергии невозможен.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двигатель фотосинтеза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придаёт растениям их характерный зелёный оттенок. Нехватка пигмента приводит к пожелтению листьев, что ослабляет фотосинтетическую активность и рост растения.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хлорофилла на цвет листьев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фаз фотосинтеза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различия световой и темновой фаз фотосинтеза, а также их взаимосвязь в общем процессе. Источник: учебник биологии, 7 класс.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обеспечивает энергию, необходимую для темновой фазы, где происходит образование глюкозы.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углекислого газа для фотосинтеза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CO₂ — атмосфера, откуда газ поступает в растение через устьица на листьях, обеспечивая материал для создания органических веществ.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доступного CO₂ влияет на скорость фотосинтеза: при его недостатке процесс замедляется, ограничивая рост и развитие.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дыхания в почве и разложение органики могут пополнять углекислый газ вблизи корней, создавая дополнительный ресурс для растений.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газа, открываясь и закрываясь в зависимости от внешних условий и потребностей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интенсивности света на фотосинтез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школьных биологических экспериментов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растёт с увеличением освещения, но после достижения максимума рост замедляется.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зависит от света, однако после определённого уровня освещённости эффект насыщается.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процессе фотосинтеза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расщепляется на водород и кислород в световой фазе, обеспечивая электронами и выделяя кислород в атмосферу.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влаги снижает интенсивность фотосинтеза, ведь вода необходима для поддержания процессов и переноса питательных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9550" y="170107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растений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листьях впускают CO₂ из атмосферы, который необходим для построения органических молекул в процессе фотосинтеза.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дневное время растения выделяют кислород, образующийся при расщеплении воды, поддерживая дыхание животных и человека.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растения потребляют кислород для дыхания, так как фотосинтез прекращается без света.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 ночью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веществ при фотосинтезе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формирует глюкозу, которая служит базой для синтеза крахмала, клетчатки и других веществ, необходимых растениям для роста и развития.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основным продуктом фотосинтеза и главным источником энергии для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формирует глюкозу, которая служит базой для синтеза крахмала, клетчатки и других веществ, необходимых растениям для роста и развития.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57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endParaRPr lang="en-US" sz="64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животных и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пищевой цепи. Органические вещества, созданные в ходе фотосинтеза, становятся источником энергии для животных и людей, поддерживая жизнедеятельность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экосистемы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атмосферу кислородом, необходимым для дыхания всех животных и человека. Без этого процесса дыхательная функция живых существ была бы невозможна на суше и в воде.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дыхание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фотосинтез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школьные опыты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условия, необходимые для эффективного фотосинтеза.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значительно повышают скорость фотосинтеза, а отклонения замедляют процесс.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экология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помогает удерживать концентрацию парниковых газов на безопасном уровне.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климатический баланс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Обесцвечивание природы снижает эффективность поглощения углекислого газа и производства кислорода.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зеленых территорий — залог устойчивого развития и стабилизации климата планеты.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инициатив по охране растений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начали более активно поглощать CO2, способствуя формированию кислородной атмосферы.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 растений на суше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у разных типов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школьных лабораторных работ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фотосинтезируют быстрее благодаря активному росту и структуре листьев.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травянистые осуществляют более интенсивный фотосинтез, чем хвойные и лиственные, что влияет на их экологическую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свету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имеют тонкие листья и множество устьиц для максимального захвата света.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растения содержат больше хлорофилла, что помогает эффективнее использовать слабое освещение.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варьируется в зависимости от освещённости: тонкие – при ярком свете, широкие и тонкие – в тени.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листьев также адаптировано — светолюбивые располагают их горизонтально, теневыносливые — вертикально или компактно.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фотосинтеза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фотосинтезе помогают оптимизировать условия выращивания культур, повышая качество и количество урожая. Это основа продовольственной безопасности.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сельского хозяйства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синтезирующие органические вещества благодаря фотосинтезу, используются в фармацевтике для создания эффективных лекарств.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лекарственных средств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сырьё для биотоплива — экологически чистого источника энергии, который снижает зависимость от ископаемых видов топлива.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биотоплива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фотосинтеза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Ингенхауз заметил выделение пузырьков кислорода из мятных листьев при освещении, подтверждая процесс фотосинтеза.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закрытием части листа показа-л, что свет необходим для выделения кислорода, который не возникает в затенённых участках.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 фиксируют снижение концентрации CO2 у листовой поверхности в световое время, что подтверждает процесс поглощения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и будущего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поддерживает кислородный баланс и питает экосистемы. Понимание этого явления помогает сохранить природу и обеспечить устойчивое развитие человечества.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2026-05-08T18:57:34Z</dcterms:created>
  <dcterms:modified xsi:type="dcterms:W3CDTF">2026-05-08T18:57:34Z</dcterms:modified>
</cp:coreProperties>
</file>