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отрицания в математике: что означает знак «не»
</a:t>
            </a:r>
            <a:endParaRPr lang="en-US" sz="2958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«не» меняет смысл чисел, равенств и неравенств.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отрицание важно в 6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помогает точно читать условия, записывать ответы и избегать ошибок в знаках. Оно встречается в сравнениях, числах и задачах, где важно не потерять границы допустимых значений.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отрицание математического утверждения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утверждение сообщает, что некоторое свойство есть, отрицание говорит, что этого свойства нет. Так меняется только истинность высказывания, а не его тема.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фраза «Число 4 чётное» истинна, поэтому её отрицание «Число 4 не является чётным» для 4 уже неверно.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числа 7 утверждение «7 — чётное число» ложное, а его отрицание «7 не является чётным числом» — истинное.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отрицание в математике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для числовых сравнений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записях отрицание часто выражают знаками ≠, ≤ и ≥. Они показывают, что значение не совпадает с числом, не превышает его или не меньше его.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текстовых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словесных формулировках используют выражения «не является», «не выполняется», «не больше» и «не меньше». Такие записи помогают точно передать условие без двусмысленности.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записываются отрицания математических условий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исходные условия и их отрицания на простых примерах.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часто требует замены знака или всей формулировки. При этом важно сохранить все значения, которые подходят к условию.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из школьной темы «Отрицание в математике».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отрицание не всегда означает противоположность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«не высокий» и «низкий» могут различаться. В математике так же: отрицание часто шире простого противоположного слова.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 больше 5» включает все числа, которые меньше 5, и само число 5. Значит, граница входит в ответ.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отрицание неравенства нужно писать точно: отрицание «x &gt; 4» — это «x ≤ 4», а не просто «x меньше 4».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из условия презентации.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Истинные и ложные математические высказывания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примеров помогает быстро увидеть, как меняется смысл после отрицания.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Истинные утверждения и их отрицания ведут себя по-разному: верное высказывание при отрицании становится ложным, и наоборот.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 числа с разными знаками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связано не только с высказываниями, но и с числами на числовой прямой. Отрицательные числа меньше нуля и записываются со знаком «−».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«число не положительное» означает ноль и все отрицательные числа. Здесь отрицание задаёт целый набор значений, а не одно число.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это полезно при сравнении температур, долгов и значений ниже нуля. Например, −3 меньше 0, а 4 больше −3.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расположены отрицательные числа на числовой прямой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как точка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ноль находится в центре. Справа от него расположены положительные числа, слева — отрицательные, то есть меньшие нуля.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положению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левее число, тем оно меньше. Поэтому −5 меньше −3, а 7 больше 1; положение точки сразу показывает её сравнение.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отрицание математического утверждения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 при записи отрицания.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2763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знаки, которые часто встречаются вместе с отрицанием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границей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 «не больше» и «не меньше» особенно важны в неравенствах. Они не убирают число на границе, а наоборот, включают его в ответ.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без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≠ помогает кратко показать, что два значения не совпадают. Он часто встречается в ответах на задачи, где нужно исключить только одно число.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«не является» и «не выполняется» используются, когда нужно отрицать признак предмета или числа. Такая запись делает условие точным и понятным.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множествами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«не существует» и «ни одно» часто встречаются в задачах о множествах. Они сразу показывают, что подходящих элементов нет или нет ни одного совпадения.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записи отрицания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неверные и правильные записи, а также причины типичных ошибок при отрицании условий.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— потеря границы или подмена смысла. Правильное отрицание должно сохранять все подходящие значения и точно отражать условие.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при записи отрицания в сравнении и неравенствах.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задаче может быть сказано, что на улице не теплее 0 °C. Это значит, что температура либо равна нулю, либо ниже него. Такая запись часто встречается в описаниях погоды и измерений.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сказано, что в тетради не меньше 12 страниц, это означает 12 страниц или больше. Формулировка помогает точно понимать условие и не забывать число, которое стоит на границе.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коробке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задаче может встретиться фраза: в коробке не 8, а другое число карандашей. Здесь отрицание исключает одно конкретное значение, но оставляет все остальные возможные варианты.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 школьных задачах и жизненных примерах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темам 6 класса: сравнение чисел, неравенства, числовая прямая и текстовые задачи.
</a:t>
            </a:r>
            <a:endParaRPr lang="en-US" sz="77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математике чаще всего встречается отрицание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отрицание появляется там, где нужно точно прочитать условие и выбрать верную запись без лишних ограничений.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 сравнение и неравенства: именно там отрицание помогает не спутать строгие и нестрогие границы.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отрицание в математике и его смысл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условию применить отрицание дважды, смысл возвращается к исходному утверждению. Например, отрицание фразы «x не равно 3» даёт «x равно 3», потому что исключённое значение снова становится допустимым.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неравенств это особенно удобно. Утверждение «число не меньше 5» означает 5 или любое большее число, а его двойное отрицание снова ведёт к точному запрету только для чисел меньше 5.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проверять рассуждения и замечать, где условие слишком широкое, а где слишком узкое. Он полезен при работе с границами, исключениями и ответами, которые должны быть однозначными.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отрицание в задаче на сравнение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получить верное отрицание и проверить его на примерах.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92783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отрицание важно для математического мышления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учит замечать ключевые слова в условии задачи. Это помогает не пропускать границы, правильно понимать формулировку и выбирать запись, которая действительно соответствует смыслу.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использует отрицание, ответ становится более точным. Вместо расплывчатого описания появляется чёткая запись, которая показывает, какие значения подходят, а какие исключаются.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отрицанием развивает умение сравнивать числа и не путать похожие знаки. Особенно это важно в неравенствах, где одно слово меняет смысл всего условия.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рассуждений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отрицание составлено верно, его легко проверить на примерах. Такой способ помогает найти ошибку в записи и убедиться, что решение не потеряло нужные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для 6 класса по теме отрицания и истинности высказываний.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утверждений и их отрицаний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отрицание меняет истинное высказывание на ложное или наоборот, поэтому проверка по паре особенно наглядна.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часто включает границу или полный набор случаев, поэтому его нельзя записывать только «на глаз».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записи отрицания в 6 классе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прочитай условие и найди слово или знак, который задаёт смысл: равно, больше, меньше, является. Именно он определяет, как строится отрицание.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чисел используй точные формы: «не равно», «не больше», «не меньше». При этом проверяй, включена ли граница, чтобы не потерять верные значения.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слова «не» или «ни», следи за смыслом всего предложения. В задачах такие слова часто уточняют условие, а не просто украшают запись.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обязательно проверь отрицание на нескольких примерах. Это помогает убедиться, что ответ не слишком узкий и не пропускает нужные числа.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помогает видеть точный смысл задачи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отрицания учит школьника читать условия без ошибок, точно записывать неравенства и уверенно работать с границами. Это полезный навык для всех задач 6 класса.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2026-05-24T16:55:39Z</dcterms:created>
  <dcterms:modified xsi:type="dcterms:W3CDTF">2026-05-24T16:55:39Z</dcterms:modified>
</cp:coreProperties>
</file>