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размножение покрытосеменных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процессов размножения и их значения для жизни растений и человека.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растения: разнообразие и роль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самая крупная группа растений, насчитывающая около 300 тысяч видов. Они повсеместно встречаются и играют важную роль в экосистемах и человеческой жизни.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37" y="1090878"/>
            <a:ext cx="171478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0150" y="3096535"/>
            <a:ext cx="85739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2498" y="3096535"/>
            <a:ext cx="150043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части цветка и их функции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органы цветка, производящие пыльцу — носитель мужских половых клеток для опыления.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орган, содержащий завязь с семязачатками, где развивается семя после оплодотворения.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Околоцветник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и лепестки, защищающие внутренние органы цветка и привлекающие опылителей.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Цветоложе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цветка, на котором располагаются все остальные части и обеспечивающее их поддержку.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примеры полового размножения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роль цветков
</a:t>
            </a:r>
            <a:pPr algn="ctr" indent="0" marL="0">
              <a:lnSpc>
                <a:spcPct val="100000"/>
              </a:lnSpc>
              <a:buNone/>
            </a:pPr>
            <a:r>
              <a:rPr lang="en-US" sz="5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формируется как генеративный орган для размножения, объединяя мужские и женские части. Он создаёт условия для опыления и дальнейшего развития семян.
</a:t>
            </a:r>
            <a:endParaRPr lang="en-US" sz="1244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оплодотворение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переносится на рыльце пестика, что запускает процесс оплодотворения. Это важно для генетической изменчивости и выживания вида.
</a:t>
            </a:r>
            <a:endParaRPr lang="en-US" sz="132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семян и плодов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завязь превращается в плод, а семязачатки — в семена. Примеры: яблоня с плодами, одуванчик с лёгкими семенами.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перенос пыльцы с тычинок на рыльце пестика. Может происходить внутри одного растения (самоопыление) или между разными растениями (перекрёстное).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переносчиками служат насекомые, ветер и иногда вода. Каждый из них влияет на успешность и разнообразие размножения.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Опыление: значение и механизмы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опылителей и их роль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как главные опылители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бабочки и жуки активно посещают цветы, собирая нектар и перенося пыльцу. Их деятельность значительно повышает шансы на оплодотворение.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животные и птицы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опыляются летучими мышами или птицами, например колибри. Эти опылители обеспечивают перекрёстное опыление в особых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и перекрёстное опыление: важные различия
</a:t>
            </a:r>
            <a:endParaRPr lang="en-US" sz="2193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обеспечивает плодовитость в условиях недостатка опылителей, но снижает генетическое разнообразие потомства растений.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опыление способствует возникновению новых комбинаций генов и помогает растениям адаптироваться к меняющейся среде.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этих способов увеличивает устойчивость популяций к болезням и неблагоприятным факторам.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полового размножения покрытосеменных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следующего поколения растений
</a:t>
            </a:r>
            <a:endParaRPr lang="en-US" sz="25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примеры и особенности
</a:t>
            </a:r>
            <a:endParaRPr lang="en-US" sz="2655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органы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размножается клубнями, лук — луковицами, ирис — корневищами, а земляника — побегами. Эти органы обеспечивают клонирование растений без участия половых клеток.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методы в сельском хозяйстве
</a:t>
            </a:r>
            <a:pPr algn="ctr" indent="0" marL="0">
              <a:lnSpc>
                <a:spcPct val="100000"/>
              </a:lnSpc>
              <a:buNone/>
            </a:pPr>
            <a:r>
              <a:rPr lang="en-US" sz="5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черенками, отводками и делением куста позволяет быстро получать растения с нужными свойствами и использовать их при выращивании сортов культур.
</a:t>
            </a:r>
            <a:endParaRPr lang="en-US" sz="123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бесполого размножения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размножение быстрее и не зависит от окружающих факторов. Однако потомство не имеет генетического разнообразия, что снижает адаптивность.
</a:t>
            </a:r>
            <a:endParaRPr lang="en-US" sz="13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и его роль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способствует быстрому распространению растений и их восстановлению после повреждений. Это важно для устойчивости популяций в природе.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данный способ широко используется для размножения ягодных и декоративных культур, обеспечивая сохранение сортовых качеств.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плода после оплодотворения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завязь цветка начинает развиваться в плод. Внутри плода формируется семя, обеспечивающее продолжение рода растения. Плод защищает семя и помогает его распространению.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семени и плода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семени и его роль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состоит из зародыша, окружённого питательной тканью – эндоспермом, и покрыто защитной оболочкой. Эти части обеспечивают питание и защиту будущему растению во время прорастания.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семени покрытосеменных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Наружная оболочка семени, называемая семенной кожурой, служит защитой от внешних воздействий, предотвращая повреждения и высыхание зародыша.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включает корешок для закрепления в почве, стебелек и почечку, из которых формируются основные органы молодого растения.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— ткань с запасом питательных веществ, обеспечивающая энергией зародыш во время первых этапов прорастания и роста.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063781"/>
            <a:ext cx="4022400" cy="20644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отличия половго и бесполого размножения по ключевым критериям и примеры растений, демонстрирующих каждый тип.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разнообразию и адаптации, в то время как бесполое обеспечивает быстрое и стабильное воспроизводство.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полового и бесполого размножения
</a:t>
            </a:r>
            <a:endParaRPr lang="en-US" sz="24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растений с различными типами размножения
</a:t>
            </a:r>
            <a:endParaRPr lang="en-US" sz="2622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покрытосеменных использует половое размножение для поддержания генетического разнообразия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ключевую роль полового размножения, обеспечивающего устойчивость популяций и адаптацию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обзоры по ботанике,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разработали разные структуры для распространения семян: крылатки способствуют перелёту с ветром, а парашютики у одуванчика легко поднимаются в воздух.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также могут прикрепляться к животным с помощью зацепок или распространяться вместе с сочными плодами, привлекающими птиц и млекопитающих.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для распространения семян и плодов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95325" y="103717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этап: семена обеспечивают сохранение вида в неблагоприятных условиях, таких как засуха или мороз, сохраняя жизнеспособность.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4995325" y="299064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этап: при наступлении благоприятных условий семена прорастают, давая начало новым растениям, что поддерживает жизненный цикл и численность популяции.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семян в жизненном цикле растений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размножения для биоразнообразия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Половое размножение создаёт новые комбинации генов, повышая разнообразие и устойчивость видов к болезням.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Генетическая изменчивость способствует адаптации растений к меняющимся климатическим условиям и среде обитания.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Бесполое размножение позволяет быстро увеличивать численность растений после потерь, поддерживая популяцию.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Разнообразие способов размножения обеспечивает стабильность экосистем и богатство флоры.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размножения растений в сельском хозяйстве
</a:t>
            </a:r>
            <a:endParaRPr lang="en-US" sz="2226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картофеля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массового выращивания картофеля используют клубни, что обеспечивает быстрое получение большого количества одинаковых и устойчивых растений.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новых сортов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позволяет создавать новые сорта растений с улучшенными свойствами, такими как устойчивость к болезням и повышенная урожайность.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земляники черенками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выращивании земляники активно применяют вегетативное размножение через побеги, что ускоряет распространение и сохраняет сортовые качества.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размножения покрытосеменных
</a:t>
            </a:r>
            <a:endParaRPr lang="en-US" sz="216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молекулярные механизмы развития цветков для понимания процессов опыления и оплодотворения на генетическом уровне.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методы генетической инженерии, позволяющие создавать сорта с повышенной урожайностью и устойчивостью к вредителям и заболеваниям.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сохранению редких видов и восстановлению утраченных популяций с помощью биотехнологий.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размножения покрытосеменных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размножения покрытосеменных растений обеспечивает их выживание и развитие. Эти знания важны для устойчивого сельского хозяйства и охраны природы.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2026-05-09T10:51:49Z</dcterms:created>
  <dcterms:modified xsi:type="dcterms:W3CDTF">2026-05-09T10:51:49Z</dcterms:modified>
</cp:coreProperties>
</file>