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Камю. «Посторонний»: экзистенциализм и отчуждение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человеке, которого судят за поступок и за непохожесть.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кризиса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создан в годы Второй мировой войны и отражает тревогу эпохи, когда привычные гуманистические опоры оказались под вопросом. Камю показывает не абстрактную теорию, а живую человеческую ситуацию в колониальном Алжире.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Камю: писатель, философ, нобелевский лауреат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 — французский писатель, философ и публицист, лауреат Нобелевской премии по литературе 1957 года.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творчества — абсурд, свобода, смерть и нравственный выбор человека, лишённого готовых ответов.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«Постороннем» эта философия раскрывается через Мерсо, который не подстраивается под привычные нормы поведения и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как главный герой и центр конфликта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ожиданий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не изображает чувств, которых от него ждут, и не пытается выглядеть «правильным». Его сдержанность на похоронах матери сразу вызывает недоверие и осуждение.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среди своих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внутренняя честность делает его чужим для окружающих. Роман показывает разрыв между личным состоянием человека и общественным требованием демонстрировать нужные эмоции.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романа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равны по значимости: самые сильные из них определяют поведение героя и ход сюжета.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и абсурд задают смысл романа, а телесные ощущения делают философскую проблематику особенно конкретной.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Камю, «Посторонний» (1942)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Похороны матери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романа сразу показывает Мерсо в ситуации, где от него ждут скорби, но он ведёт себя сдержанно и буднично.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Бытовая жизнь в Алжире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первой половины романа герой работает, встречается с Мари, общается с соседями и постепенно оказывается втянут в чужой конфликт.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Арест и суд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выстрела частный эпизод превращается в общественное дело: следствие и суд оценивают уже не только поступок, но и личность Мерсо.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Тюрьма и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герой приходит к предельной ясности: он остаётся один на один с миром, который не обещает ни смысла, ни утешения.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романа: две части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экзистенциализма в романе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философские идеи воплощаются в конкретных сценах и переживаниях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делает экзистенциальные категории не отвлечёнными понятиями, а частью повседневного опыта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Камю, «Посторонний»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в романе ощущается через жару, свет, море, запахи и усталость тела. Природа не успокаивает, а давит на человека и усиливает напряжение сцен.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пляж и берег: физическое воздействие среды влияет на поведение Мерсо. Материальный мир здесь сильнее привычных психологических объяснений.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Алжирское пространство и роль чувственных деталей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Мерсо: от повседневности к приговору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романе А. Камю «Посторонний»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процессе обсуждают не только убийство, но и то, как Мерсо вёл себя на похоронах матери, как говорил и почему не выражал раскаяния.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как проверка не только поступка, но и личности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превращается в моральный спектакль: важнее соответствие нормам, чем точные обстоятельства преступления и его мотивы.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строится так, будто отсутствие «правильных» чувств само по себе доказывает опасность человека для общества.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показывает суд как механизм контроля, где официальная мораль выявляет собственное лицемерие и страх перед подлинностью.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дистанция Мерсо в ключевых эпизодах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эпизодами показывают не развитие характера в привычном смысле, а постепенное осознание собственной чуждости миру.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общества, тем заметнее внутреннее отстранение героя; исключение составляет всплеск на пляже, связанный с телесным напряжением.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 (1942)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не подстраивает поведение под ожидания окружающих: он не изображает скорбь, не приукрашивает слова и не стремится выглядеть „правильным“ в глазах других.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Камю важна не только психологическая дистанция, но и социальная несовместимость: Мерсо не нарушает закон намеренно ради протеста, он просто не принимает общую игру ролей.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проявляется и в речи героя: его ответы коротки, конкретны и лишены объяснительных формул, которыми обычно оправдывают себя перед обществом и перед собой.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герой выглядит чужим: он сохраняет внутреннюю честность, но эта честность разрушает привычный порядок общения, основанный на притворстве и ритуале.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Отчуждение как центральная категория романа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солнца, света и жары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у Камю не украшает пейзаж, а давит на человека почти физически. Жара, свет и усталость превращают природу в силу, которая мешает ясному восприятию и ослабляет самоконтроль.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 пляже показывает, как внешняя среда входит в сам момент преступления. Свет становится символом мира, где человек не получает опоры и вынужден действовать в состоянии предельной телесной напряжённости.
</a:t>
            </a:r>
            <a:endParaRPr lang="en-US" sz="974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художественная функция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и смыслов, которые они раскрывают в романе.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показывает отдельную форму давления на Мерсо: бытовую, социальную, правовую или эмоциональную. Вместе они выстраивают систему внешнего контроля над личностью.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 (1942)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130615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901" y="2097743"/>
            <a:ext cx="297490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202" y="2097743"/>
            <a:ext cx="339989" cy="3399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утешения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Мерсо отвергает религиозные объяснения, потому что не хочет принимать слова, которые не совпадают с его внутренним опытом. Финал строится на честности перед собой, а не на внешнем примирении.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18294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иллюзий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абсурда не делает героя счастливым в обычном смысле, но освобождает его от самообмана. Он перестаёт ждать от мира справедливости, которой тот не обещал.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059495" y="2694355"/>
            <a:ext cx="2465381" cy="1470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вместо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страницы романа дают не утешение, а предельную ясность. Мерсо остаётся один на один с миром, но именно это одиночество становится формой внутренней свободы и завершённости.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финала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общества и ценности Мерсо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спор в романе касается не одной морали, а разных способов понимать достойную жизнь и человеческую правду.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опирается на ритуал и внешнюю норму, а Мерсо — на непосредственность и честность; именно это несовпадение делает конфликт неизбежным.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 (1942)
</a:t>
            </a:r>
            <a:endParaRPr lang="en-US" sz="9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892681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751" y="1867952"/>
            <a:ext cx="509053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Камю выбирает простые, но конкретные слова, благодаря чему бытовые сцены звучат убедительно. Деталь в романе не украшает рассказ, а фиксирует реальность такой, какой её воспринимает Мерсо.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на коротких предложениях и спокойной интонации. Такая форма делает текст внешне почти документальным и подчёркивает отсутствие привычной эмоциональной «драматизации» событий.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рассказчик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так, как живёт: без лишних объяснений и без самозащиты. Сухость речи становится способом показать отчуждение и отсутствие внутреннего согласия с общими правилами.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стиля: сухость, точность, простота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не по случайности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И. Свердлов рассматривает Мерсо как фигуру, которая выявляет лицемерие среды. Его „чуждость“ не сводится к характеру: она возникает из отказа участвовать в коллективной игре чувств и оправданий. Именно поэтому окружающие воспринимают его как угрозу привычному порядку, а не просто как странного человека.
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как проверка подлинности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интерпретации Свердлова судебная сцена показывает страх общества перед неприукрашенной правдой. Мерсо осуждают не только за выстрел, но и за молчание, за отсутствие нужных эмоций и за несоответствие ритуалу. Так роман разоблачает мораль, которой важнее видимость, чем человек.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М. И. Свердлова: смысл образа «постороннего»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906" y="1835776"/>
            <a:ext cx="4135544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тезисы анализа романа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основных выводов по роману Камю.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тезисы сходятся в одном: роман показывает человека, который не соглашается на ложь, даже если это делает его уязвимым перед обществом и судьбой.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Альбер Камю, «Посторонний» (1942)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«Посторонний» сегодня: роман о честности перед миром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Камю важен потому, что заставляет задуматься о цене искренности, границах общественного суда и праве человека оставаться собой в мире внешних ожиданий.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2026-05-23T21:27:28Z</dcterms:created>
  <dcterms:modified xsi:type="dcterms:W3CDTF">2026-05-23T21:27:28Z</dcterms:modified>
</cp:coreProperties>
</file>