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слов: как слова помогают понимать мир
</a:t>
            </a:r>
            <a:endParaRPr lang="en-US" sz="258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открывают смысл, как маленькие ключики к знаниям.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значение слова?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значения слово не работает в речи. Оно помогает читать, писать и понимать задания правильно, даже когда одно и то же слово меняет смысл в разных предложениях.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может назвать то, что можно увидеть и потрогать. Например, «кот» сразу рисует пушистое животное, которое мурлычет и ловко прыгает на подоконник. Так речь становится понятной без лишних догадок.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действие и признак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показывает, что делает предмет, или какой он по виду. «Бежать» говорит о движении, а «красный» — о цвете. Такие слова помогают представить картинку целиком, будто она оживает прямо в предложении.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показывает смысл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главное значение слова, которое называют по-настоящему. Если мы говорим «стол», «лес» или «прыгать», смысл сразу понятен и не требует догадок.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связано с тем, что слово обозначает в обычной жизни. Мы слышим его и легко узнаём предмет, действие или признак, о котором идёт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помогает не путаться в тексте. Оно будто фонарик: светит прямо на нужный смысл и показывает, о чём именно говорит предложение.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значение: слово меняет смысл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 тогда, когда слово употребляют не в обычном, а в образном смысле. Оно помогает сказать ярче, точнее и интереснее.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«холодный взгляд» тоже переносное: оно говорит о настроении, а не о температуре. Такое выражение может передать строгость, равнодушие или отчуждённость.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«золотые руки» не про золото, а про очень умелого человека. Слова здесь работают как маленькие художники и рисуют образ.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Переносный смысл часто встречается в сказках, стихах и красивых описаниях. Он делает речь живой, немного загадочной и очень выразительной.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509675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844" y="2509675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бывают по количеству значений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51012" y="2222318"/>
            <a:ext cx="234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однозначного слова только одно значение, поэтому его легко понять без подсказок. Такие слова помогают быстро назвать предмет, действие или признак точно и без лишних догадок.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31199" y="2222318"/>
            <a:ext cx="234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многозначного слова несколько значений, и они раскрываются по-разному в тексте. Например, «ключ» может быть и предметом для замка, и родником в лесу.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нужное значение по контексту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— это слова, которые стоят рядом. Они подсказывают, какой смысл выбрать, чтобы предложение звучало правильно и понятно для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слово «ключ», нужно посмотреть на соседние слова. В выражении «ключ от двери» это предмет, а в «холодный ключ в лесу» — родник.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и общий смысл текста, и даже рисунок рядом. Тогда значение слова находится почти само, как спрятанная подсказка в игре.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слова, похожие по смыслу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 с близким значением, но разным звучанием и написанием. Они помогают не повторять одно и то же слово снова и снова, делая речь аккуратнее и богаче.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синонимов можно выбрать самое точное слово для мысли. «Смелый», «храбрый», «большой», «огромный» — такие пары делают текст интереснее и помогают передать нужный оттенок смысла.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48" y="1916387"/>
            <a:ext cx="45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279" y="1916387"/>
            <a:ext cx="675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98244"/>
            <a:ext cx="900000" cy="8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Антонимы: слова с противоположным значением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 разницу между предметами, признаками и действиями. С их помощью легко сравнивать, кто выше или ниже, что теплее или холоднее.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Пары-наоборот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«день — ночь», «высокий — низкий», «тёплый — холодный» показывают противоположные значения. Такие пары часто встречаются в загадках, пословицах и коротких историях.
</a:t>
            </a:r>
            <a:endParaRPr lang="en-US" sz="935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текст выразительным и понятным. Они помогают заметить контраст, а это особенно полезно, когда нужно внимательно читать и находить смысл между строк.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 звучат одинаково, но обозначают разные вещи. Из-за этого они умеют слегка запутать читателя и устроить языковую шутку.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«лук» может означать овощ, который кладут в суп, а может — оружие для стрельбы. Понять смысл помогает только предложение целиком.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«гриф» тоже бывает разным: это птица и часть музыкального инструмента. Без контекста тут легко удивиться и улыбнуться одновременно.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показывают, как важно внимательно читать текст. Тогда нужное значение находится быстро, а путаница исчезает, как будто её и не было.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Омонимы: одинаково звучат, но значат разное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случая, когда слово меняет настроение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в школу и спокойно говорит: «Я иду домой». А потом бабушка улыбается и замечает: «Он шагает так бодро, будто музыка звучит рядом». Одно действие, но ощущение разное: нейтральное и более живое.
</a:t>
            </a:r>
            <a:endParaRPr lang="en-US" sz="891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звучит мягче или строже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может «пойти» за другом, а маленький щенок — «тащиться» позади, совсем без сил. Слова передают не только движение, но и отношение говорящего. Поэтому в тексте настроение слышно почти как в голосе.
</a:t>
            </a:r>
            <a:endParaRPr lang="en-US" sz="8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— помощник в поиске 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коротко и понятно объясняет, что означает слово. Он помогает не угадывать смысл наобум, а читать внимательно и уверенно.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можно увидеть пример употребления и понять, в каком значении слово встречается в тексте. Это особенно полезно, если слово многозначное.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нужен на уроках русского языка и дома. Он помогает избежать ошибок, когда слово знакомо на слух, но его смысл пока неясен.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показаны у слова «ручка» в учебном 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материала презентации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словарная статья может сразу показать, что слово работает в нескольких смыслах и помогает быстро выбрать нужное значение в тексте.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 предложения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«Лёгкий» — не всегда про вес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«лёгкий» означает «не тяжёлый», а в другом — «простой». Смысл слова меняется, когда меняется мысль автора и рядом стоят другие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«Свежий» — слово с несколькими оттенками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«свежий» тоже умеет «переодеваться». Хлеб бывает свежим, воздух — свежим, а листья — ещё совсем свежими после дождя. Контекст подсказывает, какой смысл нужен.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общее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имеют общий корень, поэтому их легко узнать в тексте. Например, «лес», «лесной» и «лесник» связаны одной темой — лесом.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 помогает понять, что слова относятся к одному кругу предметов или действий. Это полезная подсказка, когда встречается незнакомое слово.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родственные слова не всегда одинаковы по смыслу. Они могут называться по-разному, выполнять разные роли в предложении и не заменять друг друга.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понять незнакомое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спокойно и внимательно, если слово встретилось впервые.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точно понимать значения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помогает правильно читать задания и не терять важные детали. Если смысл понят верно, ответ получается точным и аккуратным.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значения делает чтение интереснее. Становится ясно, почему герой поступил именно так и почему в тексте возникла именно эта шутка или загадка.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это особенно важно: одно неточное слово может изменить всю мысль. Поэтому нужно выбирать выражение внимательно, как будто собираешь конструктор.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звучит красиво и понятно. Она помогает общаться без путаницы и делает любой текст более ясным для слушателя и читателя.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со словами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многозначное слово понимают только в одном смысле. Например, «лук» надо читать по предложению: это может быть и овощ, и оружие.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бывает и с переносным смыслом. Если в тексте сказано «сердитый дождь», это образное выражение, а не настоящий характер погоды.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предметы, действия, признаки и чувства. Без значения слово не помогает понять мысль, поэтому смысл всегда важен в речи и чтении.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может быть одно значение, а может быть несколько. В таких случаях особенно помогают контекст и соседние слова в предложении.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 толковый словарь подсказывают нужный смысл. Они делают чтение точнее и помогают не перепутать похожие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внимательно, слова становятся понятными и послушными помощниками. Тогда работа с текстом проходит спокойно и без языковых сюрпризов.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Мини-итог: что важно запомнить о значении слов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— ключ к ясной речи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точно понимаем значение слова, читать и говорить становится легче. Речь звучит яснее, а текст — интереснее. Это хороший навык для третьеклассника.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2026-05-21T22:23:24Z</dcterms:created>
  <dcterms:modified xsi:type="dcterms:W3CDTF">2026-05-21T22:23:24Z</dcterms:modified>
</cp:coreProperties>
</file>