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страны: как живут люди в разных частях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люди в разных странах мира?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где живут люди, почему одни территории заселены густо, а другие почти пустуют, и как природа, история и хозяйство влияют на размещение населения.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объясняет расселение людей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лидерами и остальными странами особенно заметна при сравнении в миллионах человек.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значительно опережают остальные государства, а дальше численность населения быстро снижается.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национальной статистики, 2024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разных странах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связь между численностью, площадью и плотностью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Бангладеш очень густонаселён, а Монголия — одна из самых редко населённых стран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/ ООН, 2023–2024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селятся там, где есть реки, озёра, плодородные почвы и удобные условия для сельского хозяйства. Такие территории легче обеспечивают жизнь и питание населения.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холод, сильная жара, высокие горы и болота затрудняют проживание. Поэтому в пустынях, тундре и горных районах людей обычно намного меньше, чем на равнинах.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предприятия, порты, дороги и железные дороги привлекают население. Вблизи транспортных узлов проще найти работу, обмениваться товарами и поддерживать связь с другими районами.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большие поселения возникли очень давно у рек Нил, Ганг, Янцзы и Рейн. Там было легче вести хозяйство, а затем появились города и густонаселённые районы.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агломерации и мегаполисы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заводы, офисы, школы, больницы, магазины и культурные центры. Поэтому сюда переезжают люди, которым нужны учёба, работа и удобная повседневная инфраструктура.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вырастает и объединяется с соседними населёнными пунктами, образуется агломерация. Жители таких территорий часто каждый день перемещаются между домом, работой и местом учёбы.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мира — Токио, Дели, Шанхай, Мехико и Сан-Паулу. В них живут миллионы людей, а застройка и транспортная сеть занимают огромные площади.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растут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с промышленностью, услугами и развитием транспорта. Чем больше возможностей предлагает город, тем сильнее он притягивает население из сельской местности и других стран.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населения страны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демографические процессы и их влияние на итоговое число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детей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молодым населением велика доля детей и подростков. Это означает высокий спрос на школы, детские сады, спортивные площадки и учебные материалы.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взрослые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стране много людей трудоспособного возраста, экономика получает больше работников. Такие государства особенно нуждаются в рабочих местах, транспорте и жилье.
</a:t>
            </a:r>
            <a:endParaRPr lang="en-US" sz="118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растёт доля пожилых людей, увеличивается потребность в медицине, уходе и пенсионных выплатах. При этом молодёжи и новых работников становится меньше.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считать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помогает государству планировать школы, больницы, социальную поддержку и развитие экономики. Без этих данных трудно точно оценить будущие потребности страны.
</a:t>
            </a:r>
            <a:endParaRPr lang="en-US" sz="12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в разных регионах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сильно различаются между регионами, поэтому демографическая картина мира остаётся неодинаковой.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рождаемость заметно выше, чем в Европе и Северной Америке; смертность в большинстве регионов ниже рождаемости.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2024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людей между странами и внутри стран
</a:t>
            </a:r>
            <a:endParaRPr lang="en-US" sz="2707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происходит внутри одной страны, например из села в город. Внешняя миграция означает переезд в другое государство и обычно связана с более серьёзными изменениями в 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потоков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переезжают из бедных районов в более богатые и устойчивые. Там выше спрос на работников, лучше инфраструктура и больше шансов получить образование и доход.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меняют место жительства из-за работы, учёбы, семейных причин, безопасности или климата. Часто они выбирают территории, где есть больше возможностей и лучше условия для жизни.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влияет на численность населения, рынок труда, школьные классы, спрос на жильё и транспорт. Поэтому государствам важно учитывать перемещения людей при планировании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многонациональные страны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отличаются не только размером, но и языковым составом населения. В одних государствах есть несколько государственных языков, в других рядом существуют десятки местных языков и культурных традиций.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показывает, как по-разному устроены страны: в одних есть один основной язык, в других важны несколько государственных и региональных языков.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общедоступные сведения о языках государств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очень много, а где почти нет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сеть поселений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небольших территориях Бангладеш и Южной Кореи живёт очень много людей, поэтому города и деревни расположены близко друг к другу. Здесь особенно заметны дороги, поля, жилые кварталы и плотная застройка.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 редкое население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Монголия, Австралия и Исландия выглядят совсем иначе: между населёнными пунктами большие расстояния, а свободного пространства намного больше. На карте такие страны часто кажутся почти пустыми из-за редкой сети поселений.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по-разному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 климатом, рельефом, ресурсами и историей освоения территории. Там, где жить удобнее и безопаснее, людей становится больше, а в суровых природных условиях поселения возникают редко и далеко друг от друга.
</a:t>
            </a:r>
            <a:endParaRPr lang="en-US" sz="9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в разных частях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растёт вместе с развитием промышленности, транспорта и сферы услуг. Города притягивают людей рабочими местами, образованием и инфраструктурой.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урбанизация характерна для Северной Америки, Европы и Латинской Америки, а в Африке и Азии она ниже, но растёт быстрее.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World Bank,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площади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первое место в мире по площади. Огромная территория включает разные природные зоны, но заселена она очень неравномерно: плотнее всего — в европейской части и вдоль транспортных путей.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Китай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Китай также входят в число крупнейших стран. При этом огромная площадь Канады сочетается с редким населением на севере, а в Китае много людей сосредоточено в более удобных для жизни районах.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Бразилия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Бразилия занимают большие пространства и имеют разнообразные природные условия. Население в них тяготеет к побережьям, равнинам и крупным экономическим центрам, а малодоступные районы заселены слабее.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люди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сама по себе не делает страну густонаселённой. На размещение людей сильнее влияют климат, рельеф, транспорт, хозяйство и то, как давно территория была освоена.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размещение людей в стране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хозяйственные и исторические причины влияют на расселение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численность и состав населения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долго превышает смертность, и число жителей увеличивается. Стране нужно больше школ, жилья, воды и транспорта.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рождаемость снижается, а медицина улучшает выживаемость, рост населения становится медленнее и управлять им легче.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рождается мало детей и молодёжь уезжает, население уменьшается. Возникает нехватка работников и усиливается нагрузка на пожилых.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и планирование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переписи помогают заранее рассчитывать дороги, больницы, услуги и социальные выплаты для жителей страны.
</a:t>
            </a:r>
            <a:endParaRPr lang="en-US" sz="1296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природные условия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заселение влияет не только площадь страны, но и удобство жизни: вода, климат, транспорт и возможность вести хозяйство.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условия мягче и есть ресурсы для жизни, людей больше; суровый климат и трудный рельеф обычно снижают плотность.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общедоступные демографические оценки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живёт в стране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Переписной лист помогает точно узнать число жителей и понять, как население распределено по территории. Эти сведения нужны, чтобы сравнивать регионы между собой и видеть, где растут города, а где людей становится меньше.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где живёт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показывает возраст, пол, язык, национальный состав и место проживания. Благодаря этому статистики могут составлять карты, таблицы и школьные атласы, а власти — планировать школы, больницы и транспорт.
</a:t>
            </a:r>
            <a:endParaRPr lang="en-US" sz="905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неё трудно обойтись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знать точные данные, сложно рассчитать потребность в жилье, дорогах и социальных услугах. Перепись делает картину населения понятной и помогает принимать решения на уровне страны и региона.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перепись населения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7234"/>
            <a:ext cx="4166100" cy="22974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Страны: основные отличия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насколько по-разному устроены государства мира: одни выделяются населением, другие — площадью, возрастным составом или темпами роста.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могут сильно различаться площадь, численность жителей и возрастной состав, поэтому их нельзя сравнивать только по одному признаку.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общедоступные демографические сведения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главное,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распределено неравномерно: людей привлекают удобные природные условия, работа и транспорт. Урбанизация, миграция и изменения возрастного состава постоянно меняют жизнь стран и помогают понять карту мира.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2026-06-02T13:06:00Z</dcterms:created>
  <dcterms:modified xsi:type="dcterms:W3CDTF">2026-06-02T13:06:00Z</dcterms:modified>
</cp:coreProperties>
</file>