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16: A goodbye party — как проходит прощальная вечеринка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Прощаемся по-доброму: учимся приглашать, благодарить, угощать и говорить «see you soon».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 английский в знакомой школьной ситуации: приглашения, вежливые реплики, короткие диалоги и тёплое прощание. Через праздник легче запомнить слова о дружбе, общении и конце учебного года.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прощальная вечеринка помогает учить английский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теме: люди, предметы и действия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вечеринке есть host, guest, friend, classmate и teacher. Эти слова помогают назвать всех участников события и понять, кто приглашает, кто приходит и кто помогает организовать праздник.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 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сказать invite, decorate, celebrate, thank, take photos и say goodbye. Эти глаголы описывают весь ход вечеринки — от подготовки до прощания.
</a:t>
            </a:r>
            <a:endParaRPr lang="en-US" sz="1086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invitation, balloon, cake, snack, drink, photo и gift. Это основные вещи, которые делают праздник понятным, красивым и удобным для общения в классе.
</a:t>
            </a:r>
            <a:endParaRPr lang="en-US" sz="1007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a goodbye party, a class party, a sweet snack, a nice decoration и a happy moment. Такие сочетания звучат естественно и помогают строить короткие, точные фразы.
</a:t>
            </a:r>
            <a:endParaRPr lang="en-US" sz="952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также связана со словами welcome, fun, happy, lovely и together. Они передают дружескую атмосферу и помогают говорить о празднике не только как о событии, но и как о приятном воспоминании.
</a:t>
            </a:r>
            <a:endParaRPr lang="en-US" sz="9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 на прощальной вечеринке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вечеринке у каждого есть своя роль. Это помогает провести праздник спокойно, дружно и без лишней суеты.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обязанностей делает подготовку организованной: никто не остаётся без дела, а праздник проходит спокойно и дружелюбно.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16: A goodbye party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к празднику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16: A goodbye party — логика организации школьной вечеринки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приглашение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должно сразу сообщать, что это за событие и кого ждут. Обычно в нём пишут название праздника, дату, время и место. Вежливая фраза делает текст дружелюбным и понятным для каждого гостя.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приглашение помогает не забыть детали: когда прийти, куда идти и что будет на встрече. Если всё написано коротко и ясно, гостю легче подготовиться и прийти вовремя. Для школьной вечеринки это особенно удобно.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с шарами, конфетти и яркими цветами сразу создаёт настроение праздника. Даже простой текст выглядит торжественно, если он аккуратно оформлен. Такое приглашение хочется сохранить как приятное напоминание о классе и друзьях.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на вечеринку: что в нём написано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43509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8819" y="1428462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класса и праздничная атмосфера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шары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Шары сразу делают класс ярче и заметнее. Они подходят для входа, доски или уголка с фотографиями и помогают создать ощущение настоящего праздника.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Гирлянды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Гирлянды украшают стены и потолок, не занимая много места. Они добавляют движению и цвету, поэтому класс выглядит нарядно и по-праздничному.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Флажки и плакаты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флажки и плакаты с пожеланиями делают оформление более тёплым. На них можно написать слова благодарности, имена друзей или добрые фразы для класса.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напоминают о совместных событиях и помогают украсить пространство личными воспоминаниями. Это особенно важно для прощальной вечеринки, где хочется сохранить память о годе.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улыбки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оформление становится живым, если в классе звучит музыка и все улыбаются. Аккуратный стол, добрые слова и спокойная атмосфера завершают праздничный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праздник строится вокруг общения, а остальные элементы помогают ему быть ярким и удобным.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внимания уходит на дружеское общение; еда и оформление важны, но поддерживают атмосферу, а не заменяют её.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16; распределение по описанию задания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 прощальной вечеринке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на школьной вечеринке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850600" y="1298650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удобно поставить сок и воду. Такие напитки легко разлить по стаканам, они подходят большинству учеников и не мешают участию в играх и разговорах.
</a:t>
            </a:r>
            <a:endParaRPr lang="en-US" sz="891" dirty="0"/>
          </a:p>
        </p:txBody>
      </p:sp>
      <p:sp>
        <p:nvSpPr>
          <p:cNvPr id="12" name="Text 3"/>
          <p:cNvSpPr txBox="1"/>
          <p:nvPr/>
        </p:nvSpPr>
        <p:spPr>
          <a:xfrm>
            <a:off x="3850600" y="2079001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закуски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Печенье, фрукты и сэндвичи подходят для школьного праздника, потому что их просто взять рукой или салфеткой. Небольшие порции помогают детям есть аккуратно и без спешки.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3850600" y="2859463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Кексы и торт делают вечеринку более праздничной. Лучше выбирать понятные и удобные для детей варианты, чтобы каждому было легко взять свою порцию и не испачкаться.
</a:t>
            </a:r>
            <a:endParaRPr lang="en-US" sz="891" dirty="0"/>
          </a:p>
        </p:txBody>
      </p:sp>
      <p:sp>
        <p:nvSpPr>
          <p:cNvPr id="14" name="Text 5"/>
          <p:cNvSpPr txBox="1"/>
          <p:nvPr/>
        </p:nvSpPr>
        <p:spPr>
          <a:xfrm>
            <a:off x="3850600" y="3639944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 класса должна быть простой и безопасной. Важно учитывать аллергии, а также выбирать продукты, которые не требуют сложной сервировки и не создают беспорядка.
</a:t>
            </a:r>
            <a:endParaRPr lang="en-US" sz="891" dirty="0"/>
          </a:p>
        </p:txBody>
      </p:sp>
      <p:sp>
        <p:nvSpPr>
          <p:cNvPr id="15" name="Text 6"/>
          <p:cNvSpPr txBox="1"/>
          <p:nvPr/>
        </p:nvSpPr>
        <p:spPr>
          <a:xfrm>
            <a:off x="3850600" y="4420425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пятого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5 класса особенно подходят небольшие и несложные угощения. Когда еда аккуратно разложена на тарелках, всем легче общаться, участвовать в играх и чувствовать себя спокойно.
</a:t>
            </a:r>
            <a:endParaRPr lang="en-US" sz="8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21389"/>
            <a:ext cx="3832800" cy="21362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16: A goodbye party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фразы помогают вежливо говорить на празднике и чувствовать себя увереннее в школьной ситуации.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вежливых фраз помогает поздравить гостей, предложить угощение, поблагодарить и спокойно попрощаться.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общения на английском языке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активности для класса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Викторина о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Викторина помогает вспомнить школьные события, имена одноклассников и общие интересы. Вопросы лучше делать короткими, чтобы каждый ученик мог быстро ответить и почувствовать себя частью команды.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мелодию
</a:t>
            </a:r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короткими фрагментами песен создаёт лёгкое настроение и не требует длинных ответов. Даже ученики с начальным уровнем английского могут участвовать, выбирая вариант или показывая карточку.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моменты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о любимом уроке, празднике или совместной поездке помогают поговорить по-английски о личном опыте. Такие ответы просты, но делают общение живым и искренним.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 пожеланий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пожелание можно выбрать по доброте, вежливости и ясности. Это упражнение учит использовать слова thank you, good luck и see you, не перегружая речь сложными фразами.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фото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все участники могут собраться для общего снимка. Такое завершение объединяет класс, сохраняет память о празднике и даёт каждому ученику приятное чувство завершённого события.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снимок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кадр может сохранить весь класс в важный день прощальной вечеринки. На фотографии видны улыбки, шарики и праздничная атмосфера, а рядом остаются имена, дата и класс, чтобы потом легко вспомнить событие.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с учителем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с учителем особенно дорог ученикам, потому что он напоминает о поддержке, советах и совместной работе в течение года. Такая фотография становится частью школьной памяти и помогает благодарно завершить учебный этап.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 воспоминаний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Альбом, коллаж или стенгазета собирают лучшие моменты праздника в одном месте. В них можно добавить короткие подписи, даты и маленькие заметки о событиях года, чтобы воспоминания были не только яркими, но и понятными.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фотографии и школьные воспоминания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чувства меняются от ожидания к радости, а затем к спокойному завершению. Это естественный эмоциональный ход школьного праздника.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подъём настроения приходится на сам праздник, а после прощания остаётся тёплое, устойчивое впечатление.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9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16 A goodbye party; качественная схема на основе описания этапов праздника.
</a:t>
            </a:r>
            <a:endParaRPr lang="en-US" sz="69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во время прощальной вечеринки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 и прощания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за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благодарности показывают уважение к тем, кто помогал готовить праздник. Thank you for your help звучит коротко и вежливо, а также подходит для общения в классе и на вечеринке.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a good friend передаёт тёплое отношение без длинных объяснений. Такая фраза особенно уместна на прощальной вечеринке, когда важно сказать что-то личное и искреннее.
</a:t>
            </a:r>
            <a:endParaRPr lang="en-US" sz="922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 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for the party — удобная фраза, когда хочется отметить старания одноклассников или учителя. Она помогает завершить встречу доброжелательно и оставить хорошее впечатление о празднике.
</a:t>
            </a:r>
            <a:endParaRPr lang="en-US" sz="908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remember our class подходит для момента прощания и помогает выразить чувства к одноклассникам. Эта фраза звучит просто, но показывает, что совместный год был важным и запомнился.
</a:t>
            </a:r>
            <a:endParaRPr lang="en-US" sz="908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had a wonderful year объединяет благодарность, радость и лёгкую грусть. Такая фраза хорошо подходит для финальных слов, потому что подчёркивает ценность общего школьного опыта.
</a:t>
            </a:r>
            <a:endParaRPr lang="en-US" sz="9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Прощальная вечеринка в школе и дома: сравнение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место, количество гостей и атмосфера, но основные элементы праздника остаются похожими.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домашняя вечеринка отличаются масштабом, но обе строятся на приглашении, общении, угощении и благодарности.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 Unit 16 A goodbye party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поведения на празднике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118764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вечеринке особенно важны слова please, thank you и excuse me. Вежливая речь помогает всем чувствовать себя спокойно и делает общение в классе доброжелательным.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856743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мешать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 и угощения нужно соблюдать личное пространство, не толкаться и слушать правила. Такое поведение помогает празднику проходить спокойно и без лишних конфликтов.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594743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брать еду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берут спокойно и по очереди, не спеша и без лишней суеты. Это важно для школьной культуры, потому что показывает уважение к общему столу и труду организаторов.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80774" y="2060054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показывает уважение к организаторам и другим гостям. Если прийти вовремя, легче включиться в праздник с самого начала и не пропустить приветствие, игры и важные объявления.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45619" y="2030729"/>
            <a:ext cx="1445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за собой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праздника каждый ученик может помочь собрать мусор, сложить посуду и привести класс в порядок. Так прощальная вечеринка заканчивается не только весело, но и ответственно.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вечер прощальной встречи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на школьной прощальной вечеринке по теме Unit 16.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прощальные вечеринки запоминаются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такой вечеринке класс переживает радость, лёгкую грусть и благодарность вместе. Общие эмоции делают событие более значимым, чем обычный школьный день, и надолго остаются в памяти.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Прощальная встреча помогает сказать добрые слова тем, с кем учились весь год. Это укрепляет дружбу и показывает, что школьные отношения не заканчиваются вместе с уроком.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этапа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праздники часто связаны с окончанием учебного года, курса или переходом в новый класс. Поэтому они помогают спокойно подвести итог и почувствовать, что важный этап завершён.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открытки и короткие пожелания сохраняют атмосферу праздника лучше, чем просто воспоминание. Когда ученик видит их позже, он легко возвращается к приятным моментам и людям.
</a:t>
            </a:r>
            <a:endParaRPr lang="en-US" sz="9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3556" y="2770325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5 класса умеет после изучения темы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назвать слова, связанные с вечеринкой: party, guest, cake, balloon, gift и другие. Он понимает, как эти слова используются в школьной ситуации и коротких описаниях.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приглашения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умеет прочитать простое приглашение и найти в нём дату, время, место и имя адресата. Это помогает понимать короткие тексты без словаря и лишних подсказок.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использует приветствие, благодарность и прощание: Welcome, Thank you, See you soon. Такие выражения делают речь вежливой и подходят для общения с одноклассниками и учителем.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и 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назвать простые угощения и предметы для оформления класса: snack, drink, cake, balloons, posters. Это помогает описать праздник коротко и понятно, без сложных конструкций.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понимает, что праздник готовят по порядку: сначала приглашают гостей, потом украшают класс, готовят угощение и проводят игры. Он может коротко рассказать об этом на английском.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16 показывает, что прощальная вечеринка — это не только праздник, но и тёплый способ поблагодарить друзей, вспомнить важные моменты и красиво завершить школьный этап.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завершение учебного года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2026-05-30T11:37:47Z</dcterms:created>
  <dcterms:modified xsi:type="dcterms:W3CDTF">2026-05-30T11:37:47Z</dcterms:modified>
</cp:coreProperties>
</file>