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492" y="371225"/>
            <a:ext cx="3412716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 неодушевлённых существительных в английском языке
</a:t>
            </a:r>
            <a:endParaRPr lang="en-US" sz="3188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исключения и школьная практика употребления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выражает принадлежность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связь между предметами передаётся несколькими моделями: possessive construction, of-phrase, местоимениями и устойчивыми сочетаниями. Для неодушевлённых существительных базовой остаётся конструкция of, а форма с -'s применяется ограниченно и по особым правилам.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выражения принадлежности у неодушевлённых существительных
</a:t>
            </a:r>
            <a:endParaRPr lang="en-US" sz="1811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нейтральная модель для связи «часть — целое», состава и абстрактной принадлежности: the leg of the table, the pages of the book, the surface of the water. Она особенно типична для письменной и учебной речи.
</a:t>
            </a:r>
            <a:endParaRPr lang="en-US" sz="997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of + noun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связь нередко допускает два варианта, но современный английский предпочитает не буквальный перевод, а наиболее устойчивую и стилистически уместную модель.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Семантика и норма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нейтральном описании of-phrase звучит естественнее, а apostrophe-s чаще воспринимается как компактная, фиксированная или более официальная форма, особенно в деловой и технической речи.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стиля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конструкции зависит не только от грамматики, но и от того, что именно выражается: владение, часть целого, измерение времени, организация или более абстрактная связь между объектами.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связи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неодушевлённых существительных она встречается реже и обычно закрепляется за особыми значениями: a day’s work, two weeks’ notice, the engine’s power. В таких случаях важны краткость, устойчивость и привычность формулы.
</a:t>
            </a:r>
            <a:endParaRPr lang="en-US" sz="95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apostrophe-s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of-phrase и apostrophe-possessive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различаются основные способы передачи принадлежности и связи у неодушевлённых существительных.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нейтральных описаний чаще выбирают of-phrase, а apostrophe-s сохраняется в более устойчивых и компактных моделях.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академические справочники по possessive constructions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разные модели в письменной речи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школьной грамматики английского языка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типичную картину учебных и нейтральных текстов: аналитическая модель преобладает, а форма с апострофом концентрируется в фиксированных сочетаниях.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чем нейтральнее связь, тем вероятнее of-phrase; чем устойчивее формула, тем естественнее apostrophe-s.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примеры: предмет и его части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the door of the classroom видно, что английский язык ставит связь после предлога of, а не присоединяет притяжательное окончание к предмету. Это типично для описания школьной среды.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предмет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roof of the house демонстрирует классический случай связи «целое — часть». Для неодушевлённых существительных именно такая конструкция обычно считается базовой и наиболее предсказуемой для учащихся.
</a:t>
            </a:r>
            <a:endParaRPr lang="en-US" sz="839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крыша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the pages of the textbook особенно характерно для учебных текстов, где требуется точность. Здесь речь идёт не о владении, а о составе, поэтому аналитическая модель звучит естественнее.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страницы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the window of the car показывает ту же модель для предмета и его части. Такая форма удобна, когда важно назвать объект и компонент, не меняя нейтрального, описательного тона.
</a:t>
            </a:r>
            <a:endParaRPr lang="en-US" sz="92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и детали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apostrophe-s используется с неодушевлёнными существительными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апострофом часто обозначает длительность: a day’s rest, two weeks’ vacation, an hour’s lesson. Она делает выражение короче и поэтому часто встречается в учебных и письменных образцах.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период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типа the car’s value или the house’s price форма с апострофом подчёркивает оценку объекта. В подобных случаях она звучит уместно в официальной, деловой и технической речи.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и ценность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естественна для расстояния или объёма: a mile’s walk, two miles’ drive, a stone’s throw away. Здесь apostrophe-s воспринимается как устоявшийся способ компактного описания.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 мера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учреждений часто принимают possessive form: the school’s policy, the company’s logo. В этой группе связь воспринимается как стандартная, поэтому -'s используется заметно чаще, чем в бытовом описании предметов.
</a:t>
            </a:r>
            <a:endParaRPr lang="en-US" sz="1125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и учреждения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притяжательную конструкцию
</a:t>
            </a:r>
            <a:endParaRPr lang="en-US" sz="233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 типу связи, числу и стилистике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Притяжательная форма в выражениях времени и расстояния
</a:t>
            </a:r>
            <a:endParaRPr lang="en-US" sz="2147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обозначает длительность, apostrophe-s помогает сделать фразу компактной: an hour’s lesson, a week’s break, a day’s work. Такой вариант особенно часто разбирают как исключение.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отрезки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такие примеры обычно запоминают отдельно от общего ограничения для inanimate nouns. Именно они показывают, что норма не механическая, а зависит от семантики и устойчивости выражения.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расстояния и движения английский также использует possessive form: two miles’ drive, a mile’s walk, a stone’s throw. В этих сочетаниях форма давно закрепилась и воспринимается как естественная.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расстояния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конструкция могла бы быть длиннее, поэтому apostrophe-s делает высказывание более собранным. Это особенно заметно в заголовках, инструкциях и кратких письменных формулировках.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выражения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Сопоставление: нейтральные и устойчивые possessive-модели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школьным примерам английской грамматики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видны две группы: нейтральные описательные конструкции и более короткие устойчивые формулы с апострофом. Разница особенно заметна в письменной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Of-phrase остаётся продуктивнее, тогда как apostrophe-s концентрируется в фиксированных сочетаниях времени, принадлежности и официального описания.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148334"/>
            <a:ext cx="4843800" cy="17879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модели с неодушевлёнными существительными и примеры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академические справочники по possessive constructions
</a:t>
            </a:r>
            <a:endParaRPr lang="en-US" sz="10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выбор конструкции зависит не только от грамматики, но и от типа смысловой связи между словами.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неодушевлённых существительных базовой остаётся конструкция of + noun, а apostrophe-s закрепляется за ограниченными семантическими группами.
</a:t>
            </a:r>
            <a:endParaRPr lang="en-US" sz="13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конструкции, которые требуют of-phrase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part, piece, section и подобных английский обычно выбирает of-phrase: the back of the chair, the bottom of the bag. Такая модель прямо показывает связь части с целым.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или компонент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названия, идеи, результата или причины чаще используется аналитическая модель: the title of the poem, the main idea of the text, the cause of the problem. Она звучит точнее и привычнее.
</a:t>
            </a:r>
            <a:endParaRPr lang="en-US" sz="1281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 тема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связь не сводится к владению, а выражает отношение, английский предпочитает of-phrase. В таких случаях замена на apostrophe-s часто делает фразу менее естественной или стилистически тяжёлой.
</a:t>
            </a:r>
            <a:endParaRPr lang="en-US" sz="1144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Абстрактная связь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составе, поверхности или центре объекта, конструкция of остаётся нейтральной и естественной: the surface of the water, the center of the room, the edge of the table.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структура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 выборе формы
</a:t>
            </a:r>
            <a:endParaRPr lang="en-US" sz="272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фразе two week’s holiday ошибка кажется мелкой, но меняет грамматическую форму. Норма — two weeks’ holiday, потому что существительное стоит во множественном числе, а апостроф показывает принадлежность к целому периоду.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апостроф в выражении времени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смешивают модели и получают неестественное выражение вроде the book’s title в нейтральном контексте или забывают артикль в конструкции of-phrase. Правильный вариант — the title of the book, где связь передана без лишней экспрессии.
</a:t>
            </a:r>
            <a:endParaRPr lang="en-US" sz="1178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и порядок слов в сложной конструкции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the house’s roof, потому что дословно переносит русскую логику принадлежности. Но в нейтральном описании английский выбирает the roof of the house, особенно если речь идёт о части здания, а не о собственнике в прямом смысле.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апостроф звучит слишком рано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вызывают наибольшие трудности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типичных ошибок учащихся 11 класса; относительная оценка сложности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затруднения возникают там, где в английском возможны две формально правильные модели, но одна из них заметно естественнее в контексте.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ошибок связан с множественным числом и временными выражениями; именно здесь учащиеся чаще всего путают норму и устойчивую формулу.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possessive constructions в современном английском тексте
</a:t>
            </a:r>
            <a:endParaRPr lang="en-US" sz="2042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конструкции позволяют быстро и чётко показать связь между предметами, событиями и абстрактными понятиями. Это особенно важно в учебных, научных и описательных текстах, где двусмысленность снижает качество понимания.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of + noun служит базовой моделью для большинства неодушевлённых существительных. Она универсальна, прозрачна и хорошо подходит для формального стиля, поэтому часто встречается в учебниках и письменных работах.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Нейтральность of-phrase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апострофом делает выражение короче и нередко более естественным в устойчивых моделях. Она особенно уместна в выражениях времени, меры, стоимости, а также в названиях организаций и учреждений.
</a:t>
            </a:r>
            <a:endParaRPr lang="en-US" sz="1007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apostrophe-s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владение обеими моделями помогает читать без ошибок, точно переводить и строить собственные фразы по нормам современного английского. Для старшеклассника это уже не частная тема, а навык письменной культуры.
</a:t>
            </a:r>
            <a:endParaRPr lang="en-US" sz="933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грамотность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possessive-конструкции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формы: от семантики связи к нормативной модели современного английского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для 11 класса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различий между of-phrase и apostrophe-s помогает избегать дословного перевода с русского языка. Ученик учится передавать смысл естественными средствами английской грамматики, а не механически копировать порядок слов.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без кальки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художественных, публицистических и учебных текстов важно быстро распознавать, что именно обозначает конструкция: часть целого, время, учреждение или абстрактное отношение между понятиями.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 текста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грамматических и переводных заданиях ошибка в притяжательной конструкции сразу снижает точность ответа. Особенно это заметно там, где нужно выбрать между нейтральной и устойчивой формой выражения связи.
</a:t>
            </a:r>
            <a:endParaRPr lang="en-US" sz="1125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заданиях ЕГЭ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 и письменном ответе правильный выбор модели показывает владение нормой современного английского. Это создаёт впечатление аккуратного, грамотного и стилистически зрелого текста.
</a:t>
            </a:r>
            <a:endParaRPr lang="en-US" sz="1196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культура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примеры для запоминания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показывает наиболее надёжные образцы, которые удобно использовать как опору при переводе и письме.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связи чаще оформляются через of, а apostrophe-s сохраняется в коротких, частотных и устойчивых моделях.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примеры из школьной грамматики и учебной практики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ошибки и нормы их исправления
</a:t>
            </a:r>
            <a:endParaRPr lang="en-US" sz="2977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 — ставить apostrophe-s там, где нужна нейтральная связь: the house’s roof вместо the roof of the house. Для неодушевлённых существительных это обычно воспринимается как неестественная калька.
</a:t>
            </a:r>
            <a:endParaRPr lang="en-US" sz="1174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apostrophe-s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соединяют обе модели без необходимости, например строят фразы с лишними притяжательными формами. Проверка по устойчивому образцу помогает выбрать одну корректную конструкцию и не перегружать предложение.
</a:t>
            </a:r>
            <a:endParaRPr lang="en-US" sz="1141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моделей в одном выражении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временных выражениях важно различать единственное и множественное число: two days’ journey, two weeks’ holiday. Ошибка в месте апострофа делает форму грамматически неверной, хотя смысл остаётся понятным.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апострофа во времени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использовании of-phrase нельзя менять логику связи или порядок компонентов. Нормативны формы the windows of the room и the back of the chair, потому что они точно передают отношение части к целому.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конструкция of-phrase
</a:t>
            </a:r>
            <a:endParaRPr lang="en-US" sz="14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притяжательном падеже неодушевлённых существительных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неодушевлённых существительных английский язык в большинстве случаев выбирает of + noun, а форма с apostrophe-s остаётся ограниченной, но значимой. Понимание этой нормы делает речь точнее, естественнее и грамотнее.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2026-05-31T17:47:35Z</dcterms:created>
  <dcterms:modified xsi:type="dcterms:W3CDTF">2026-05-31T17:47:35Z</dcterms:modified>
</cp:coreProperties>
</file>