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заметить угрозу и действовать спокойно до прихода помощи.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чрезвычайные ситуации: что нужно знать школьнику
</a:t>
            </a:r>
            <a:endParaRPr lang="en-US" sz="26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школьнику важно знать правила безопасности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пятом классе дети уже чаще бывают одни в школе, во дворе и на улице. Простые правила помогают вовремя распознать риск, не растеряться и быстрее обратиться к взрослым.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и чрезвычайная ситуация: в чем разница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ситуация возникает рядом с человеком и может причинить вред сразу: оголенный провод, скользкий пол, огонь, драка или незнакомец. Она требует осторожности и немедленного сообщения взрослым.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Чрезвычайная ситуация затрагивает многих людей или большую территорию. Это может быть пожар в здании, наводнение, ураган или авария, из-за которых нарушается обычная жизнь.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у них одно: нельзя медлить. Нужно сохранять спокойствие, не рисковать собой и как можно быстрее звать на помощь или сообщать взрослым.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чрезвычайных ситуаций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ЧС разные причины, но во всех случаях важны внимательность и выполнение правил безопасности.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ЧС имеет свои признаки, но требует быстрого реагирования и защиты людей.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«Опасные и чрезвычайные ситуации»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источники риска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важно быть внимательным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опасность создают плита, горячая вода, ножи и спички. Если рядом оставить салфетки или полотенце, огонь может распространиться очень быстро. Поэтому рабочие поверхности и спички всегда должны быть под контролем взрослых.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не любит неосторожность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 и электроприборы кажутся привычными, но они требуют аккуратности. Особенно опасно трогать их мокрыми руками или тянуть за шнур. В комнате важно следить, чтобы провода не были повреждены и не лежали в проходе.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 лекарства должны храниться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для уборки, таблетки и капсулы нельзя ставить рядом с продуктами. Их легко перепутать или случайно пролить. Для ребенка безопаснее, когда такие вещи убраны в закрытый шкаф и доступны только взрослым.
</a:t>
            </a:r>
            <a:endParaRPr lang="en-US" sz="103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обнаружении опасности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школьника при обнаружении угрозы или подозрительного предмета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приводит к бытовым происшествиям
</a:t>
            </a:r>
            <a:endParaRPr lang="en-US" sz="240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привычные действия становятся рискованными, если спешить или отвлекаться. Особенно это заметно дома, где правила часто игнорируют.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поведенческие причины, а значит, многие происшествия можно предупредить внимательностью и дисциплиной.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диаграммы, 2025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63430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06044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28064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53616" y="1854617"/>
            <a:ext cx="198300" cy="1762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61344" y="1845400"/>
            <a:ext cx="194700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Пожар: признаки и первые действия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473550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Дым и запах гари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помещении появился дым или резкий запах гари, нужно сразу сообщить взрослым. Это может быть самый ранний признак пожара, когда еще есть время выйти безопасно.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219206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треск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Пламя, искры и треск означают, что огонь уже распространяется. Нельзя пытаться играть или прятаться рядом, потому что ситуация быстро становится опаснее.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926266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112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пожаре важно как можно быстрее вызвать помощь. Нужно назвать адрес, что горит и есть ли люди внутри, чтобы службы приехали без задержки.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65361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к выходу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Уходить нужно спокойно, не пользуясь лифтом и не толкаясь. Важно помнить путь к выходу и не возвращаться за вещами, если рядом есть дым или огонь.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7359547" y="2225750"/>
            <a:ext cx="15126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Держаться ниже к полу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дыме воздух у пола чище, чем выше. Поэтому при движении к выходу нужно наклониться ниже и закрыть рот и нос тканью, если это возможно.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улице: внимательность каждый день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нужно заранее смотреть по сторонам, переходить дорогу только в разрешенном месте и не выходить на проезжую часть из-за машин. Нельзя трогать незнакомые предметы или подходить к опасным участкам, например к стройке или тонкому льду.
</a:t>
            </a:r>
            <a:endParaRPr lang="en-US" sz="1063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остановки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транспорте важно держаться за поручни, не толкаться и не стоять у дверей. При выходе и посадке нельзя спешить, а дорогу после остановки нужно переходить только после того, как транспорт отъехал и путь хорошо виден.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происходят травмы у детей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возможны и дома, и в обычных местах, где ребенок бывает каждый день. Поэтому безопасность нужна не только на улице, но и в привычной обстановке.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есть в любой среде, если торопиться, играть без правил или не замечать опасность вовремя.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 учебной диаграммы, 2025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чрезвычайные ситуации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Наводнение, гроза, ураган, метель, гололед и сильная жара относятся к природным ЧС. Они опасны внезапным ухудшением погоды, плохой видимостью и нарушением обычного передвижения людей.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таких явлений возможны падение деревьев, обрыв проводов, подъем воды, скользкие дороги и травмы при падении. Особенно важно не подходить к опасным местам и не игнорировать предупреждения взрослых.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поступило предупреждение, нужно остаться в безопасном помещении, закрыть окна и выполнять указания взрослых. Спокойное ожидание помощи и осторожность снижают риск травм и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Службы помощи и номера телефонов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 точная информация помогает службе быстрее оценить ситуацию и направить помощь по нужному адресу.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важнее всего назвать адрес и суть происшествия. Чем спокойнее и короче сообщение, тем быстрее службы смогут помочь.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 вызова экстренных служб РФ; единый номер 112.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при эвакуации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школьника при сигнале эвакуации и основных запретах.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помощь: базовые правила для школьника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оцени, безопасно ли подходить к пострадавшему, и сразу позови взрослого. Если рядом есть угроза, не приближайся и не трогай опасные предметы.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небольшом кровотечении приложи чистую салфетку или бинт и слегка прижми рану. Если кровь не останавливается, взрослый должен вызвать скорую помощь.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ушибе приложи холод через ткань, чтобы уменьшить боль и отек. Не прикладывай лед прямо к коже и не растирай ушибленное место.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потере сознания немедленно звони взрослым и в скорую помощь. Нельзя давать лекарства без разрешения, переносить человека без необходимости и действовать в одиночку.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снижает риск несчастных случаев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Дополнительную защиту дают привычка проверять окружение и заранее замечать опасные места дома, в школе и на улице.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дает сочетание нескольких мер сразу. Если убрать хотя бы одну из них, риск заметно возрастает.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мер безопасности по школьным правилам поведения; дата не 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телефон как источник опасности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сообщение вызывает сомнение, лучше закрыть его, показать взрослому и заблокировать отправителя. Не стоит сообщать адрес, номер школы, место прогулки и любую информацию, по которой тебя можно найти.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сети опасны подозрительные ссылки, просьбы назвать пароли, коды из SMS и личные данные. Нельзя отвечать незнакомцам, которые обещают призы или просят срочно перейти по ссылке.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потерялся или оказался один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безопасного поведения, если рядом нет родителей или знакомых взрослых.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семьи и класса к чрезвычайной ситуации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Составить список контактов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Запишите телефоны родителей, близких и экстренных служб, чтобы они были под рукой дома и в классе. Это экономит время в первые минуты тревоги.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Выучить адрес и выходы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должен знать свой адрес, маршруты выхода из дома и школы, а также место, где семья встречается после эвакуации.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нужные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 аптечка, фонарик, вода и документы взрослых, аккуратно подготовленные заранее. Набор должен храниться так, чтобы его можно было быстро взять.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Отработать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помогают запомнить порядок эвакуации и действовать увереннее. Чем чаще повторяется алгоритм, тем меньше растерянность при реальной опасности.
</a:t>
            </a:r>
            <a:endParaRPr lang="en-US" sz="108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делают ребенка более защищенным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особенно важны, когда ситуация меняется быстро и рядом нет привычной помощи. Тогда решают подготовка и спокойные действия.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защита возникает только при равномерно развитых навыках. Если один из них слабый, общий уровень безопасности снижается.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ключевых навыков безопасного поведения школьника; дата не 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безопасность начинается с простых правил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школьник замечает угрозу, не трогает опасный предмет, уходит в безопасное место и быстро зовет взрослого, он уже делает главное для своей защиты. Знание правил и тренировки помогают действовать уверенно.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2026-05-20T20:38:16Z</dcterms:created>
  <dcterms:modified xsi:type="dcterms:W3CDTF">2026-05-20T20:38:16Z</dcterms:modified>
</cp:coreProperties>
</file>