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на Земле распределяются закономерно и зависят от климата, растительности, рельефа и пород.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распространения почв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почвы не одинаковы на разных территориях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формируется очень медленно: для слоя в 1 см нужны сотни лет. На её свойства влияют материнская порода, климат, живые организмы, рельеф и время, а человек может улучшать или разрушать покров. В 8 классе это связывают с природными зонами России.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зон и типов почв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меняются по климату, поэтому меняются и почвы: от холодных северных к более тёплым и сухим южным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устойчивую закономерность: один климатовый «шаг» — и вместе с ним меняется преобладающий тип почвы и уровень плодородия.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(данные о типах почв по природным зонам); числовые значения — условные для демонстрации порядка с севера на юг.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 как главная закономерность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севернее территория, тем меньше тепла, а значит медленнее идёт разложение органических остатков. Это отражается на мощности почвенного слоя и количестве гумуса.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тёплом и влажном климате процессы идут быстрее: органика разрушается активнее, меняются кислотность и состав веществ. Поэтому плодородие в широтах растёт не одинаково.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Евразии и Северной Америки широтная смена условий хорошо заметна: природа «переходит» из зоны в зону, и почвы следуют этой линии закономерно.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50059" y="1676050"/>
            <a:ext cx="3629183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почв по природным зонам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тип почвы, количество гумуса и плодородие зависят от природных условий зоны.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гумуса накапливается там, где сочетаются тепло, приемлемая влажность и травянистая растительность. Холод или сильная сухость резко ограничивают образование гумуса.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школьного курса географии о связи природных зон и типов почв (без привязки к конкретным измерениям).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профиль и его горизонты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Гумусовый горизонт и роль строения профиля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профиля отражает, как почва формировалась и как увлажнялась. В степных почвах гумусовый слой обычно толще, чем в тундровых и подзолистых: разложение органики идёт в разных условиях по-разному.
</a:t>
            </a:r>
            <a:endParaRPr lang="en-US" sz="1374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 разрезе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профиль показывает, как слои почвы меняются сверху вниз: обычно выделяют гумусовый слой, горизонты вымывания и накопления, а ниже — материнскую породу. Гумусовый горизонт чаще всего самый тёмный и богат органическими веществами.
</a:t>
            </a:r>
            <a:endParaRPr lang="en-US" sz="1431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направление почвообразования
</a:t>
            </a:r>
            <a:endParaRPr lang="en-US" sz="3009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причин: тепло и влага → скорость разложения → накопление или вымывание → гумус и кислотность → тип почвы.
</a:t>
            </a:r>
            <a:endParaRPr lang="en-US" sz="11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постоянно дают почве органические остатки. Из них образуется гумус — важнейшая «рабочая часть» плодородия, потому что именно она поддерживает питание растений и структуру почвы.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остатки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Травянистая растительность обычно формирует больше гумуса, чем хвойные леса. Причина в том, что её корни и отмершие части быстрее разрушаются и включаются в процессы почвообразования.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даёт больше гумуса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черви, насекомые и микроорганизмы перемешивают почву и разрушают растительные остатки. Благодаря этому верхний слой становится более рыхлым и легче пропускает воздух и воду.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микроорганизмы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и разнообразнее живой мир почвы, тем активнее идут химические и биологические процессы. В результате формируется более устойчивый плодородный слой.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живых организмов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и животных в почвообразовании
</a:t>
            </a:r>
            <a:endParaRPr lang="en-US" sz="29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содержания гумуса по природным зонам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гумуса накапливается там, где хватает тепла и влаги и где растут травы, обеспечивающие поступление органики в почву.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зависимость гумусообразования от условий климата: холод или сильная сухость уменьшают образование органического вещества, а умеренный климат его поддерживает.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представления о закономерностях распределения гумуса по природным зонам; значения на графике условные для отражения тенденции.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ровных территориях почвенные зоны выражены особенно чётко и занимают большие площади. Здесь меньше «сброса» и перераспределения воды, поэтому условия для почвообразования стабильнее.
</a:t>
            </a:r>
            <a:endParaRPr lang="en-US" sz="1276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склонах почва обычно тоньше: вода смывает частицы, а ветер уносит верхний слой. Из-за этого уменьшается мощность плодородного горизонта, а его состав может меняться быстрее.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понижениях накапливается больше влаги, поэтому почвы нередко становятся более влажными и иногда переувлажнёнными. В речных долинах формируются молодые аллювиальные почвы из наносов.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рельефа на распределение почв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6647" y="1733225"/>
            <a:ext cx="4198206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форма рельефа влияет на мощность почвы, увлажнение и состав. На равнинах зональность выражена лучше всего, на склонах почва часто смывается и становится тоньше, а в речных долинах формируются более влажные почвы, связанные с речными наносами.
</a:t>
            </a:r>
            <a:endParaRPr lang="en-US" sz="1189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рельеф «работает» как фактор стока воды, тем тоньше и беднее почвенный слой; там, где накапливаются наносы и влага, почвы обычно формируются более разнообразные и увлажнённые.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географии и почвоведения (обобщение по теме «Рельеф и почвы»).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равнин, склонов и речных долин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почвы по высоте в горах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лесов к камням: поясы на склонах
</a:t>
            </a:r>
            <a:pPr algn="l" indent="0" marL="0">
              <a:lnSpc>
                <a:spcPct val="90000"/>
              </a:lnSpc>
              <a:buNone/>
            </a:pPr>
            <a:r>
              <a:rPr lang="en-US" sz="13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подножия горы почвы часто похожи на равнинные: здесь теплее и достаточно влаги, поэтому могут развиваться лесные сообщества. Выше климат становится прохладнее, и смена почвовых условий начинается постепенно, полосами. На верхних отметках почвы заметно беднее и более каменистые.
</a:t>
            </a:r>
            <a:endParaRPr lang="en-US" sz="1333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высоте становится «светлее» и суше
</a:t>
            </a:r>
            <a:pPr algn="l" indent="0" marL="0">
              <a:lnSpc>
                <a:spcPct val="90000"/>
              </a:lnSpc>
              <a:buNone/>
            </a:pPr>
            <a:r>
              <a:rPr lang="en-US" sz="126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высоты температура понижается, а сезонность усиливается: растительность успевает развиться меньше. Из-за этого меняется скорость образования органических остатков и условия для накопления гумуса. Поэтому горно-лесные пояса сменяются горно-луговыми, а затем наступает стадия слаборазвитых почв.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ветра и увлажнения: один склон — разные почвы
</a:t>
            </a:r>
            <a:pPr algn="l" indent="0" marL="0">
              <a:lnSpc>
                <a:spcPct val="90000"/>
              </a:lnSpc>
              <a:buNone/>
            </a:pPr>
            <a:r>
              <a:rPr lang="en-US" sz="131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высота определяет пояса, но и то, как распределяется влага. На наветренных склонах увлажнение может быть выше, а на подветренных — ниже, и растительность отличается. В результате почвы на «соседних» высотных уровнях тоже могут различаться по степени развития и богатству.
</a:t>
            </a:r>
            <a:endParaRPr lang="en-US" sz="1312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основных почв России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тундры к степи сопровождается ростом тепла и изменением увлажнения, поэтому меняются мощность гумусового горизонта и степень плодородия.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самые плодородные почвы связаны с зонами степей и лесостепей, а на севере и в пустынных районах гумус накапливается хуже из‑за климата.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почвенной географии России (обобщённая схема; без точных измерений).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закономерности почвообразования
</a:t>
            </a:r>
            <a:endParaRPr lang="en-US" sz="241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связывает ключевые факторы: климат, живые организмы, рельеф, материнские породы, время и человек.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40–80 см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мощность гумусового горизонта делает почву хорошо «запасной» по питательным веществам.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чернозёмов в учебных курсах почвоведения (типичные диапазоны показателей по школьной программе).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чернозёмов формируется мощный тёмный гумусовый горизонт. Рыхлая комковатая структура поддерживает воздух и влагу, поэтому растения получают питание и условия для роста.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плодородия разных типов почв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накопления гумуса зависят от тепла, влаги и растительности, поэтому один и тот же «состав» может давать разную урожайность.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подчёркивает: высокий уровень плодородия связан не только с тем, из чего образовалась почва, но и с тем, достаточно ли влаги для процессов в ней.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схема сравнения почв (условные значения для наглядности без привязки к конкретным измерениям).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787" y="21549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925" y="3095200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6787" y="404350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изменяет почвенный покров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и деградация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землю обрабатывают постоянно и глубоко, нарушается рыхлость почвы. В результате хуже удерживаются вода и воздух, а органические остатки образуются медленнее, чем нужно для восстановления.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усиление эрозии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защищают почву корнями и подстилкой, уменьшая смыв водой и выдувание ветром. После вырубки верхний слой быстрее разрушается, и плодородие заметно снижается.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орошение и засоление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полив организован без учёта потребностей культур и свойств почвы, соли могут подниматься ближе к поверхности. Тогда растения хуже усваивают воду, и урожайность падает.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потеря пригодности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 отходов и выбросы загрязняют почву химическими веществами. Это ухудшает качество сельхозпродукции и замедляет естественное восстановление, поэтому требуются контроль и рекультивация.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6427" y="1676050"/>
            <a:ext cx="4176447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почв и способы защиты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каждую проблему с её причиной и конкретной мерой защиты. Такой подход помогает понять, почему почвенный покров разрушается и как можно снизить вред для плодородия.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проблемы чаще всего усиливаются, когда нарушают естественный режим влаги и растительного покрова; защитные меры должны быть «адресными» под конкретную причину.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охраны почв из школьных учебников по географии и основам экологии.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почв от севера к югу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почв соответствует смене природных зон и климатических условий по направлению к югу.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почвы «помнят» климат, растения и рельеф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распределяются закономерно: на равнинах по природным зонам, в горах — по высотным поясам. Их формируют климат, растительность, рельеф, материнские породы, время и человек. Знание помогает беречь земли.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2026-05-11T19:55:31Z</dcterms:created>
  <dcterms:modified xsi:type="dcterms:W3CDTF">2026-05-11T19:55:31Z</dcterms:modified>
</cp:coreProperties>
</file>