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эволюции: общий обзор и ключевые темы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— движущая сила разнообразия жизни, раскрывающая её непрерывное развитие.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теории эволюции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взгляды сформировались от древних представлений к теории Дарвина, предложившей естественный отбор как закон природы, объединяющий процессы развития живых организмов.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эволюции: прогресс, регресс, параллелизм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Прогрессивная эволюция характеризуется усложнением организмов и появлением новых функций, усиливающих их приспособленность к окружающей среде.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Регрессивная эволюция приводит к упрощению строения и утрате признаков, часто связана с переходом к паразитизму или специализированному образу жизни.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Параллелизм проявляется в одновременном развитии сходных черт у родственных групп, отражая адаптацию к аналогичным условиям при независимом пути.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Поступательная эволюция и образование новых видов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Поступательная эволюция — накопление и закрепление новых признаков, способствующих появлению разнообразных форм и уровней жизни от простейших до сложных организмов.
</a:t>
            </a:r>
            <a:endParaRPr lang="en-US" sz="971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эволюция мозга у приматов, где постепенное развитие позволило Homo sapiens достичь высокого интеллекта и социальных способностей.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Дивергенция, конвергенция и параллелизм: сравнительный анализ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Дивергенция характеризует расхождение признаков у потомков одного предка, приводя к формированию новых видов и таксонов со специфическими адаптациями.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Конвергенция — процесс независимого возникновения сходных черт у неродственных организмов, обусловленный приспособлением к сходным экологическим нишам.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этих процессов наглядно демонстрируют эволюционную динамику и разнообразие адаптаций среди живых организмов.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Параллелизм проявляется в развитии схожих признаков у близкородственных групп, что свидетельствует о сходных генетических и экологических предпосылках.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разных геологических эпох происходили значительные колебания численности видов, отражающие эволюционные адаптации и массовые вымирания.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биологического разнообразия: эволюционный график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колебания биоразнообразия демонстрируют важность эволюционных этапов и внешних факторов для развития жизни на Земле.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исследования, 2023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Движущие силы эволюции: мутации, отбор, изоляция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новые генетические варианты, обеспечивая сырьё для эволюционных изменений и расширяя наследственный потенциал.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способствует выживанию и размножению организмов с наиболее выгодными признаками, поддерживая адаптивный процесс.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популяций препятствует обмену генами, что облегчает накопление генетических различий и возникновение новых видов.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отличия между основными эволюционными изменениями, их ролью и примерами в живой природе.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эволюционных механизмов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механизм оптимизирует выживаемость в своей экологической нише, формируя разнообразие видов.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биология, 2022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процесса видообразования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формирования новых видов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 как эволюционное доказательство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 имеют общее происхождение и строение, но выполняют различные функции, отражая дивергенцию живых организмов от общего предка.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передних конечностей млекопитающих иллюстрирует единство эволюционной истории и подтверждает идею общего происхождения видов.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Аналогичные органы: проявление конвергенции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формирование крыльев у насекомых и птиц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насекомых и птиц выполняют функцию полёта, однако имеют различную структуру: жесткий хитиновый каркас у насекомых и костно-мышечную основу у птиц. Эти аналогичные органы возникли независимо в ответ на необходимость передвижения в воздухе.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Аналогия в строении плавников у рыб и морских млекопитающих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у рыб и морских млекопитающих выполняют функцию движения в воде, хотя произошли у неродственных групп. Их различная анатомия иллюстрирует процесс конвергенции, возникающий в условиях сходной водной среды.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Ароморфозы: эволюционные скачки и их значение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Ароморфозы представляют крупные эволюционные преобразования, ведущие к усложнению и появлению новых функций организма. Эти изменения открывают возможность освоения новых экологических ниш и повышают выживаемость видов.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ароматических изменений включают появление замкнутой кровеносной системы, что улучшило транспорт веществ, и развитие амниотического яйца у рептилий, обеспечившего защиту эмбриона в наземных условиях.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Идиоадаптация: направленные приспособления вида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Идиоадаптация отражает специализированные изменения, повышающие приспособленность к конкретным условиям, без кардинальных изменений общей организации. Например, изменение окраски обеспечивает маскировку от хищников.
</a:t>
            </a:r>
            <a:endParaRPr lang="en-US" sz="814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формы листьев у растений служат примером идиоадаптации — они позволяют оптимизировать процессы фотосинтеза и экономить ресурсы в разные времена года.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Дегенерация: упрощение как адаптивный путь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7175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Дегенерация — процесс уменьшения усложнённости органов при сохранении функциональности, часто связанный с паразитизмом или узкой специализацией. Такой путь позволяет снизить энергетические затраты организма.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00730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ленточные черви редуцируют пищеварительную систему, а змеи утрачивают конечности, адаптируясь к особенностям своего образа жизни и среды обитания.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эволюции человека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австралопитеков — первые предки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 миллионов лет назад австралопитеки стали первыми прямохоходящими гоминидами. Их скелетные особенности указывают на начальный этап отделения от общего с обезьянами предка.
</a:t>
            </a:r>
            <a:endParaRPr lang="en-US" sz="785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рода Homo: расширение интеллектуальных возможностей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2,5 миллиона лет назад появились первые представители рода Homo, отличавшиеся более крупным мозгом и использованием орудий труда, что способствовало социальному развитию и выживанию.
</a:t>
            </a:r>
            <a:endParaRPr lang="en-US" sz="785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Homo sapiens и культурный прогресс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300 тысяч лет назад возник современный человек, характеризующийся развитым языком и сложной социальной структурой. Ископаемые находки подтверждают широкое расселение и культурные достижения.
</a:t>
            </a:r>
            <a:endParaRPr lang="en-US" sz="785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Дивергенция: источник видового и экологического разнообразия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Дивергенция приводит к расхождению признаков у потомков одного предка, что способствует появлению новых видов и экологических ниш. Она основана на адаптации к разным условиям среды обитания.
</a:t>
            </a:r>
            <a:endParaRPr lang="en-US" sz="866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служат дарвиновы вьюрки Галапагосских островов, где различие в строении клюва отражает специализацию на различных источниках пищи и формирование новых видов.
</a:t>
            </a:r>
            <a:endParaRPr lang="en-US" sz="94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Конвергенция: примеры и закономерности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форм тела у дельфинов и акул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и акулы, несмотря на принадлежность к разным классам животных, обладают обтекаемой формой тела, адаптированной к эффективному плаванию. Эта аналогия возникла независимо под влиянием средовых условий.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развитие глаз у головоногих моллюсков и позвоночных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кальмаров и позвоночных независимо эволюционировали для восприятия света и изображения, несмотря на различие в строении. Это демонстрирует конвергентный путь адаптации к визуальному восприятию.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73525"/>
            <a:ext cx="4804800" cy="8399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2306715"/>
            <a:ext cx="4804800" cy="8399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0" y="3143637"/>
            <a:ext cx="4804800" cy="8399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21900" y="3978450"/>
            <a:ext cx="4804800" cy="83990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доказательств эволюции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1596333"/>
            <a:ext cx="27759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переходные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3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остатки показывают постепенные изменения в строении организмов через время, подтверждая существование переходных видов между крупными таксонами, например, переход рыб к земноводным.
</a:t>
            </a:r>
            <a:endParaRPr lang="en-US" sz="691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2429478"/>
            <a:ext cx="27759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Сравнительно-анатомические свидетельства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4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гомологичных органов, таких как сходные структуры конечностей у разных позвоночных, указывает на общее происхождение и эволюционные связи между видами.
</a:t>
            </a:r>
            <a:endParaRPr lang="en-US" sz="760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3266400"/>
            <a:ext cx="27759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Эмбриологические параллели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этапы развития эмбрионов разных организмов, включая человека, указывают на единые механизмы и предков, демонстрируя эволюционную консервативность.
</a:t>
            </a:r>
            <a:endParaRPr lang="en-US" sz="808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4101213"/>
            <a:ext cx="27759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Молекулярно-генетические аналогии
</a:t>
            </a:r>
            <a:pPr algn="l" indent="0" marL="0">
              <a:lnSpc>
                <a:spcPct val="115000"/>
              </a:lnSpc>
              <a:buNone/>
            </a:pPr>
            <a:r>
              <a:rPr lang="en-US" sz="43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нуклеотидных последовательностей ДНК и белков между организмами разного уровня родства подтверждает наследственную связь и эволюционную историю видов.
</a:t>
            </a:r>
            <a:endParaRPr lang="en-US" sz="774" dirty="0"/>
          </a:p>
        </p:txBody>
      </p:sp>
      <p:sp>
        <p:nvSpPr>
          <p:cNvPr id="13" name="Text 5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человека в современных эволюционных процессах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оказывает значительное влияние на эволюцию через искусственный отбор и генетические технологии. Это ускоряет появление новых признаков и изменяет генетический фонд популяций.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на экосистемы и биосферу способствует возникновению устойчивых к антибиотикам бактерий и одомашненных видов, демонстрируя изменённые пути эволюционного развития.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эволюции: ключ к биологическому знанию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направлений, механизмов и адаптаций эволюции способствует научному мировоззрению, помогает объяснять разнообразие жизни и формирует ответственное отношение к окружающей среде.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2026-05-10T05:40:08Z</dcterms:created>
  <dcterms:modified xsi:type="dcterms:W3CDTF">2026-05-10T05:40:08Z</dcterms:modified>
</cp:coreProperties>
</file>