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особая форма глагола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 признак предмета.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 русском языке: как его узнать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точнее описывать предмет: оно показывает не только его признак, но и действие, связанное с ним. В школьной грамматике эта форма объединяет свойства глагола и прилагательного.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причастие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называет признак предмета по действию: вода может быть текущей, ветка — сломанной, ученик — поющим. Такой признак связан с процессом, а не с постоянным качеством.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причастие показывает действие, которое происходит сейчас: играющий котёнок, открытая дверь, летящий мяч. В других случаях оно указывает на уже завершённое действие и его результат.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причастие помогает увидеть предмет в движении или в состоянии после действия. Благодаря этому речь становится точнее, а описание — более наглядным и 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совмещает грамматические признаки двух частей речи.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одновременно показывает действие и описывает предмет, поэтому в предложении ведёт себя как особая форма глагола.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и прилагательного в причастии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и страдательные причастия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Действительные причастия называют признак предмета, который сам выполняет действие: читающий ученик, бегущий спортсмен. В них внимание сосредоточено на самом действующем предмете.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называют признак предмета, над которым действие совершается: прочитанная книга, построенный дом. Они подчёркивают результат действия и объект, который его испытал.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причастие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от глагола к форме причастия.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образуются от глаголов несовершенного вида. Они помогают показать действие как длящееся, повторяющееся или происходящее в данный момент.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Примеры в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читающий, строящий, несущий, играющий часто встречаются в описаниях людей, животных и предметов, когда важно показать активное действие.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они обозначают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настоящего времени делают описание живым и точным: они связывают предмет с действием, которое совершается сейчас или происходит регулярно.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прошедшего времени обозначают действие, которое уже завершилось: прочитавший, построенный, увидевший, сделанный. Они сразу показывают результат или факт выполненного действия.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особенно удобны в учебных и информационных текстах, потому что позволяют коротко передать важное содержание без лишних слов и длинных объяснений.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прошедшего времени помогает точно ответить на вопрос, что уже произошло с предметом или кто совершил завершённое действие. Поэтому оно часто встречается в описаниях и сообщениях.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определить форму причастия и связать её с видом и временем глагола.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суффиксов распределяются по типам причастий: одни чаще связаны с настоящим временем, другие — с прошедшим и страдательными формами.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причастий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 краткие страдательные причастия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изменяются как прилагательные: написанный, написанная, написанное, написанные. Они могут стоять в разных падежах и согласуются с существительным.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формы не склоняются: написан, написана, написано, написаны. В них сохраняется значение результата действия, но форма становится короче и проще.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причастие часто входит в состав сказуемого: Работа выполнена. Дверь открыта. В таких предложениях оно сообщает не признак, а состояние предмета.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важно различать полную и краткую форму по окончанию и роли в предложении. Это помогает правильно писать и понимать смысл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изменяются по родам и числам, как прилагательные.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причастия меняется в зависимости от рода и числа существительного, с которым оно согласуется.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языка: формы причастий и их согласование с существительным.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причастий по родам и числам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20202"/>
            <a:ext cx="421649" cy="337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9965" y="2183062"/>
            <a:ext cx="30870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3439" y="2183062"/>
            <a:ext cx="411600" cy="411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входит в причастный оборот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слово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оборота всегда стоит причастие, которое называет признак предмета по действию и сохраняет связь с глаголом.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причастию могут присоединяться слова, уточняющие действие: где, когда, как именно оно происходит или кто в нём участвует.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сведения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делает описание точнее, потому что добавляет важную подробность: место, время, способ действия или условие, при котором признак проявляется.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предложении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сочетаниях вроде «читающий у окна мальчик» или «построенный в нашем городе мост» оборот помогает сразу увидеть нужный предмет и его признак.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Запятые при причастном обороте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зависит от места причастного оборота по отношению к существительному и степени связи с ним.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в речи и тексте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позволяют передать признак и действие сразу в одном слове или словосочетании. Благодаря этому описание становится точнее, а предложение — короче и выразительнее.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учебных, научных и газетных текстах причастия помогают избегать лишних повторов. Они удобны там, где важно быстро и ясно сообщить основную информацию без длинных объяснений.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этих групп могут быть похожи по форме, поэтому важнее всего смотреть на значение и грамматические признаки, а не только на окончание.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объединяет признаки прилагательного и глагола, но сохраняет собственные особенности, по которым его можно отличить.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частей речи в русском языке; обобщение по школьной грамматике.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прилагательное, причастие, глагол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трудности в теме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неправильно выбрать суффикс причастия. Чтобы не ошибиться, нужно определить вид и время глагола, а затем подобрать нужную форму.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действительные и страдательные причастия. Помогает вопрос: кто сам действует и кто испытывает действие со стороны.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Сложности возникают и с запятыми при причастном обороте. Нужно смотреть, стоит ли оборот после определяемого слова и насколько тесно он связан с ним.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связана с краткой формой: её не склоняют, а полная форма изменяется по родам, числам и падежам.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показывает, как устроено причастие и какие признаки нужно учитывать при письме.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разбору легче определить форму причастия, его суффикс и грамматические признаки, а значит — правильно написать слово.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морфологического разбора причастий.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разбора причастия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Одиночное причастие и причастный оборот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«Читающий ученик сидел у окна» причастие стоит без зависимых слов и называет признак предмета кратко, без дополнительных подробностей.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«Ученик, читающий у окна, сидел тихо» появляются зависимые слова, поэтому образуется причастный оборот, который уточняет действие.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«Прочитанная книга лежала на столе» показывает одиночное причастие. Оно сообщает только главный признак предмета, без указания времени или места.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варианте «Книга, прочитанная вчера, лежала на столе» оборот добавляет дополнительную информацию. Так описание становится более точным и выразительным.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особенно интересно тем, что соединяет признаки двух частей речи. Это делает его удобным для точного описания предметов и действий.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видно: причастие сильнее всего связано с действием, но при этом согласуется с существительным и ведёт себя как прилагательное.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причастия по школьной грамматике русского языка.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есть у причастия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причастии — в двух словах
</a:t>
            </a:r>
            <a:endParaRPr lang="en-US" sz="3918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помогает назвать признак предмета через действие, сделать речь точной и краткой. Если помнить о суффиксах, согласовании и запятых, писать такие формы будет намного легче.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2026-05-22T16:12:19Z</dcterms:created>
  <dcterms:modified xsi:type="dcterms:W3CDTF">2026-05-22T16:12:19Z</dcterms:modified>
</cp:coreProperties>
</file>