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jpe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094" y="745950"/>
            <a:ext cx="4214463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Юго-Восточной Азии: регион островов, джунглей и больших городов
</a:t>
            </a:r>
            <a:endParaRPr lang="en-US" sz="3131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Острова, джунгли, мегаполисы и десятки культур — всё это Юго-Восточная Азия.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421" y="914025"/>
            <a:ext cx="3704408" cy="36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 на карте мира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регион лежит между Китаем, Индией и Австралией. Здесь сходятся важные морские пути, а страны связаны с мировой торговлей, туризмом и производством современных товаров.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1941" y="1517032"/>
            <a:ext cx="483900" cy="430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40016" y="2841121"/>
            <a:ext cx="483900" cy="387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89998" y="1517134"/>
            <a:ext cx="483900" cy="430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69024" y="2673276"/>
            <a:ext cx="382725" cy="437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305263" y="4000619"/>
            <a:ext cx="423731" cy="437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Юго-Восточной Азии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7" name="Text 2"/>
          <p:cNvSpPr txBox="1"/>
          <p:nvPr/>
        </p:nvSpPr>
        <p:spPr>
          <a:xfrm>
            <a:off x="1673875" y="130442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Материковые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Вьетнам, Лаос, Камбоджа, Мьянма и Таиланд расположены на материковой части региона. Их территории связаны общими реками, равнинами и сухопутными границами.
</a:t>
            </a:r>
            <a:endParaRPr lang="en-US" sz="824" dirty="0"/>
          </a:p>
        </p:txBody>
      </p:sp>
      <p:sp>
        <p:nvSpPr>
          <p:cNvPr id="18" name="Text 3"/>
          <p:cNvSpPr txBox="1"/>
          <p:nvPr/>
        </p:nvSpPr>
        <p:spPr>
          <a:xfrm>
            <a:off x="2821950" y="260700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Сингапур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Сингапур — город-государство, где вся страна фактически сосредоточена в одном крупном городе. Он известен портом, международной торговлей, банковскими услугами и высоким уровнем развития.
</a:t>
            </a:r>
            <a:endParaRPr lang="en-US" sz="783" dirty="0"/>
          </a:p>
        </p:txBody>
      </p:sp>
      <p:sp>
        <p:nvSpPr>
          <p:cNvPr id="19" name="Text 4"/>
          <p:cNvSpPr txBox="1"/>
          <p:nvPr/>
        </p:nvSpPr>
        <p:spPr>
          <a:xfrm>
            <a:off x="5171932" y="130452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Островные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Индонезия, Филиппины, Малайзия, Бруней и Восточный Тимор имеют острова или архипелаги. Для них особенно важны морские перевозки, рыболовство и связь между островами.
</a:t>
            </a:r>
            <a:endParaRPr lang="en-US" sz="793" dirty="0"/>
          </a:p>
        </p:txBody>
      </p:sp>
      <p:sp>
        <p:nvSpPr>
          <p:cNvPr id="20" name="Text 5"/>
          <p:cNvSpPr txBox="1"/>
          <p:nvPr/>
        </p:nvSpPr>
        <p:spPr>
          <a:xfrm>
            <a:off x="7100370" y="2464300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состав 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Всего в Юго-Восточной Азии 11 государств. Несмотря на разные размеры и природные условия, их объединяют близкое географическое положение, активные морские связи и общие региональные интересы.
</a:t>
            </a:r>
            <a:endParaRPr lang="en-US" sz="783" dirty="0"/>
          </a:p>
        </p:txBody>
      </p:sp>
      <p:sp>
        <p:nvSpPr>
          <p:cNvPr id="21" name="Text 6"/>
          <p:cNvSpPr txBox="1"/>
          <p:nvPr/>
        </p:nvSpPr>
        <p:spPr>
          <a:xfrm>
            <a:off x="5257113" y="379164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стран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региона сильно отличаются друг от друга по населению, хозяйству и образу жизни. Именно поэтому Юго-Восточная Азия выглядит одновременно очень разной и удивительно цельной.
</a:t>
            </a:r>
            <a:endParaRPr lang="en-US" sz="78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811" y="808175"/>
            <a:ext cx="3703629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региона: тропики, муссоны и вулканы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Юго-Восточной Азии круглый год жарко и влажно. Такие условия помогают расти густым лесам, но требуют от людей приспосабливаться к высокой температуре и частым дождям.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 муссонов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и осенью муссоны приносят особенно много влаги. Благодаря им поля получают воду, но сильные ливни могут мешать транспорту и вызывать разливы рек.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и вулканы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состоит из тысяч островов, а Индонезия и Филиппины входят в Тихоокеанское огненное кольцо. Поэтому здесь часто встречаются вулканы и землетрясения.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180000" y="3998337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 леса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 горами и вулканами здесь есть рисовые равнины, реки и влажные джунгли. Такое сочетание природных условий делает ландшафты региона очень разнообразными.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крупнейших стран региона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численность населения сильно влияют размер территории, плотность заселения и роль крупных городов и островов в жизни стран.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самые крупные государства, поэтому именно они задают основной демографический вес региона.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численности населения по странам, 2024 год (на основе международных демографических оценок)
</a:t>
            </a:r>
            <a:endParaRPr lang="en-US" sz="7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086982"/>
            <a:ext cx="3563700" cy="9695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стран Юго-Восточной Азии по основным признакам
</a:t>
            </a:r>
            <a:endParaRPr lang="en-US" sz="2707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увидеть, чем страны отличаются по столицам, управлению и главным направлениям экономики.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стран разные столицы и формы правления, но каждая из них опирается на собственную сильную отрасль.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общедоступным сведениям о странах региона
</a:t>
            </a:r>
            <a:endParaRPr lang="en-US" sz="91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Народы, языки и религии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700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языков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странах региона говорят на сотнях языков и диалектов. Из-за этого даже соседние области могут заметно отличаться друг от друга по звучанию речи и традициям общения.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396734" y="1700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религии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распространены буддизм, ислам, христианство и местные традиционные верования. Во многих странах рядом можно увидеть храмы, мечети и церкви.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396741" y="2975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 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 соединяет старинные дворцы, буддийские храмы, мусульманские мечети и современные небоскрёбы. Это показывает, как прошлое и настоящее существуют рядом.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2975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в быту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различия заметны в одежде, кухне, праздниках и семейных обычаях. Например, в одном регионе популярны рисовые блюда, а в другом — острые морепродукты.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313" y="1218250"/>
            <a:ext cx="2088023" cy="176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 повседневная жизнь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Джакарта: город, который не спит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Джакарта — крупнейший город региона, где каждый день движутся миллионы людей. На улицах здесь много транспорта, рынков и офисов, а рядом с ними — жилые кварталы и порты, которые поддерживают жизнь огромного мегаполиса.
</a:t>
            </a:r>
            <a:endParaRPr lang="en-US" sz="877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Бангкок и Манила: ритм больших столиц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Бангкоке и Маниле повседневная жизнь связана с плотным движением, торговлей и работой в сфере услуг. Люди пользуются автобусами, метро, паромами и мотоциклетным транспортом, чтобы успевать между домом, школой и работой.
</a:t>
            </a:r>
            <a:endParaRPr lang="en-US" sz="812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Сингапур и Хошимин: современный облик 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Сингапур известен как мировой порт и финансовый центр, а Хошимин — как один из самых динамичных городов Вьетнама. В обоих городах заметны высотные здания, деловые районы и быстрый темп городской жизни.
</a:t>
            </a:r>
            <a:endParaRPr lang="en-US" sz="882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муссоны влияют на сельское хозяйство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сезонные дожди помогают выращивать урожай и почему одновременно создают риски.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Хозяйство: от риса до электроники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85731" y="1502050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по-прежнему важны рис, каучук, пальмовое масло, чай и фрукты. Эти культуры хорошо растут в тёплом и влажном климате.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5731" y="2344638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полями развиваются фабрики и заводы. В регионе выпускают электронику, одежду, автомобили и бытовую технику для внутреннего рынка и экспорта.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85731" y="3187225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цепочки
</a:t>
            </a:r>
            <a:pPr algn="l" indent="0" marL="0">
              <a:lnSpc>
                <a:spcPct val="115000"/>
              </a:lnSpc>
              <a:buNone/>
            </a:pPr>
            <a:r>
              <a:rPr lang="en-US" sz="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Сингапур, Малайзия, Таиланд и Вьетнам участвуют в международных цепочках поставок. Через их порты и предприятия проходят детали, сборка и перевозка готовых товаров.
</a:t>
            </a:r>
            <a:endParaRPr lang="en-US" sz="1069" dirty="0"/>
          </a:p>
        </p:txBody>
      </p:sp>
      <p:sp>
        <p:nvSpPr>
          <p:cNvPr id="14" name="Text 5"/>
          <p:cNvSpPr txBox="1"/>
          <p:nvPr/>
        </p:nvSpPr>
        <p:spPr>
          <a:xfrm>
            <a:off x="585731" y="4053800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источники дохода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региона не зависит от одной отрасли. Одни страны больше зарабатывают на сельском хозяйстве, другие — на промышленности, услугах, логистике и торговле.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зарабатывают страны региона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стран региона опирается и на фабрики, и на морскую торговлю, и на туристические потоки. В разных странах набор отраслей заметно меняется.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обычно дают промышленность и услуги, а туризм и логистика усиливают доходы прибрежных и островных государств.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структуре экономики стран Юго-Восточной Азии; без единой официальной сводки. Доли приведены как иллюстративное сравнение.
</a:t>
            </a:r>
            <a:endParaRPr lang="en-US" sz="73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региона и влияние колониального прошлого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14200" y="163856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державы усиливают контроль над торговыми путями и территориями региона. Колониальное управление меняет границы, систему власти и направления внешней торговли.
</a:t>
            </a:r>
            <a:endParaRPr lang="en-US" sz="1001" dirty="0"/>
          </a:p>
        </p:txBody>
      </p:sp>
      <p:sp>
        <p:nvSpPr>
          <p:cNvPr id="11" name="Text 3"/>
          <p:cNvSpPr txBox="1"/>
          <p:nvPr/>
        </p:nvSpPr>
        <p:spPr>
          <a:xfrm>
            <a:off x="3560200" y="180509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Начало–середина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странах растут национальные движения, появляется стремление к самостоятельности. Войны и политические перемены ускоряют распад колониальных империй.
</a:t>
            </a:r>
            <a:endParaRPr lang="en-US" sz="1001" dirty="0"/>
          </a:p>
        </p:txBody>
      </p:sp>
      <p:sp>
        <p:nvSpPr>
          <p:cNvPr id="12" name="Text 4"/>
          <p:cNvSpPr txBox="1"/>
          <p:nvPr/>
        </p:nvSpPr>
        <p:spPr>
          <a:xfrm>
            <a:off x="6406200" y="187251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государств получают независимость и начинают строить собственные столицы, дороги, порты и заводы. Именно тогда ускоряется современное развитие городов и транспорта.
</a:t>
            </a:r>
            <a:endParaRPr lang="en-US" sz="9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206" y="1006689"/>
            <a:ext cx="2046895" cy="262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45493" y="1006689"/>
            <a:ext cx="2046789" cy="2711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3632" y="998264"/>
            <a:ext cx="2046789" cy="2711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41313" y="1006689"/>
            <a:ext cx="2047672" cy="2711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7252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известные достопримечательности
</a:t>
            </a:r>
            <a:endParaRPr lang="en-US" sz="2704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502775" y="3799689"/>
            <a:ext cx="1543757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Ангкор-Ват: каменный город храмов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Огромный храмовый комплекс Ангкор-Ват в Камбодже поражает размерами и резьбой по камню. Его башни и галереи напоминают о могуществе древних государств. Сегодня это одно из самых узнаваемых мест Юго-Восточной Азии.
</a:t>
            </a:r>
            <a:endParaRPr lang="en-US" sz="676" dirty="0"/>
          </a:p>
        </p:txBody>
      </p:sp>
      <p:sp>
        <p:nvSpPr>
          <p:cNvPr id="13" name="Text 3"/>
          <p:cNvSpPr txBox="1"/>
          <p:nvPr/>
        </p:nvSpPr>
        <p:spPr>
          <a:xfrm>
            <a:off x="2697002" y="3816539"/>
            <a:ext cx="1543757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Бухта Халонг: море и скалы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Вьетнаме бухта Халонг выглядит как множество зелёных островов и высоких известняковых скал, поднимающихся из воды. Такое необычное побережье привлекает путешественников, фотографов и любителей морских прогулок.
</a:t>
            </a:r>
            <a:endParaRPr lang="en-US" sz="721" dirty="0"/>
          </a:p>
        </p:txBody>
      </p:sp>
      <p:sp>
        <p:nvSpPr>
          <p:cNvPr id="14" name="Text 4"/>
          <p:cNvSpPr txBox="1"/>
          <p:nvPr/>
        </p:nvSpPr>
        <p:spPr>
          <a:xfrm>
            <a:off x="4895141" y="3808114"/>
            <a:ext cx="1543757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Бали и Пхукет: отдых у 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Индонезийский Бали и тайский Пхукет известны пляжами, тёплым морем и курортной атмосферой. Здесь рядом с отдыхом на природе работают гостиницы, рынки и кафе, а туризм даёт людям рабочие места.
</a:t>
            </a:r>
            <a:endParaRPr lang="en-US" sz="770" dirty="0"/>
          </a:p>
        </p:txBody>
      </p:sp>
      <p:sp>
        <p:nvSpPr>
          <p:cNvPr id="15" name="Text 5"/>
          <p:cNvSpPr txBox="1"/>
          <p:nvPr/>
        </p:nvSpPr>
        <p:spPr>
          <a:xfrm>
            <a:off x="7093264" y="3816539"/>
            <a:ext cx="1543757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Сингапур: город 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кварталы Сингапура показывают другую сторону региона — стеклянные небоскрёбы, удобный транспорт и ярко освещённые набережные. Этот город часто становится первым знакомством с динамикой и технологичностью Юго-Восточной Азии.
</a:t>
            </a:r>
            <a:endParaRPr lang="en-US" sz="67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838214"/>
            <a:ext cx="3408600" cy="11579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мегаполисы Юго-Восточной Азии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региона отличаются функциями: одни управляют страной, другие сосредоточены на торговле, транспорте или международных услугах.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мегаполисов ускорился после 1950-х годов: города стали центрами управления, торговли и международных связей, а также точками притяжения населения.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крупнейшим городам и их функциям; данные о численности агломераций различаются по источникам.
</a:t>
            </a:r>
            <a:endParaRPr lang="en-US" sz="78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АСЕАН — объединение стран региона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50700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объединения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АСЕАН появилась в 1967 году как соглашение стран региона о сотрудничестве. Она стала площадкой, где государства могут обсуждать общие интересы и снижать напряжённость.
</a:t>
            </a:r>
            <a:endParaRPr lang="en-US" sz="1158" dirty="0"/>
          </a:p>
        </p:txBody>
      </p:sp>
      <p:sp>
        <p:nvSpPr>
          <p:cNvPr id="12" name="Text 3"/>
          <p:cNvSpPr txBox="1"/>
          <p:nvPr/>
        </p:nvSpPr>
        <p:spPr>
          <a:xfrm>
            <a:off x="834475" y="25958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и стабильность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АСЕАН поддерживает диалог между соседями и стремится укреплять доверие. Для такого разнообразного региона это важно, потому что страны сильно отличаются по уровню развития и культуре.
</a:t>
            </a:r>
            <a:endParaRPr lang="en-US" sz="1158" dirty="0"/>
          </a:p>
        </p:txBody>
      </p:sp>
      <p:sp>
        <p:nvSpPr>
          <p:cNvPr id="13" name="Text 4"/>
          <p:cNvSpPr txBox="1"/>
          <p:nvPr/>
        </p:nvSpPr>
        <p:spPr>
          <a:xfrm>
            <a:off x="4940975" y="14030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цели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из главных направлений работы — развитие торговли и совместных проектов. Это помогает странам быстрее обмениваться товарами, инвестициями и технологиями.
</a:t>
            </a:r>
            <a:endParaRPr lang="en-US" sz="1158" dirty="0"/>
          </a:p>
        </p:txBody>
      </p:sp>
      <p:sp>
        <p:nvSpPr>
          <p:cNvPr id="14" name="Text 5"/>
          <p:cNvSpPr txBox="1"/>
          <p:nvPr/>
        </p:nvSpPr>
        <p:spPr>
          <a:xfrm>
            <a:off x="5126325" y="2691062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Открытость для соседей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Тимор пока не входит в число полноправных членов, но участвует в региональных процессах. Это показывает, что объединение остаётся открытым для расширения сотрудничества.
</a:t>
            </a:r>
            <a:endParaRPr lang="en-US" sz="115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опасности в Юго-Восточной Азии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стихийных бедствий связан с положением региона на границе плит и в зоне муссонов. Поэтому важны карты опасностей и быстрая связь с населением.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угрозы связаны с водой и ветром, а для островных стран особенно опасны тайфуны и землетрясения.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природным рискам Юго-Восточной Азии на основе материалов UNDRR и ASEAN; шкала относительная.
</a:t>
            </a:r>
            <a:endParaRPr lang="en-US" sz="78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товара через страны региона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маршрут продукции через производственные и логистические центры Юго-Восточной Азии.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6061" y="1895134"/>
            <a:ext cx="451200" cy="45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8805" y="2186859"/>
            <a:ext cx="458700" cy="366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69388" y="3003687"/>
            <a:ext cx="458700" cy="3669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76807" y="3179734"/>
            <a:ext cx="394800" cy="45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86813" y="3813800"/>
            <a:ext cx="458700" cy="3669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 трудности развития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477185" y="1679625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ряде стран доходы населения растут неравномерно. Это создаёт разрыв между крупными городами, туристическими зонами и отдалёнными сельскими районами.
</a:t>
            </a:r>
            <a:endParaRPr lang="en-US" sz="875" dirty="0"/>
          </a:p>
        </p:txBody>
      </p:sp>
      <p:sp>
        <p:nvSpPr>
          <p:cNvPr id="13" name="Text 3"/>
          <p:cNvSpPr txBox="1"/>
          <p:nvPr/>
        </p:nvSpPr>
        <p:spPr>
          <a:xfrm>
            <a:off x="5423679" y="1929230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уровни образования, зарплат и доступа к медицине усиливают социальные различия. Из-за этого не всем жителям региона доступны одинаковые возможности.
</a:t>
            </a:r>
            <a:endParaRPr lang="en-US" sz="875" dirty="0"/>
          </a:p>
        </p:txBody>
      </p:sp>
      <p:sp>
        <p:nvSpPr>
          <p:cNvPr id="14" name="Text 4"/>
          <p:cNvSpPr txBox="1"/>
          <p:nvPr/>
        </p:nvSpPr>
        <p:spPr>
          <a:xfrm>
            <a:off x="1644262" y="2746058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промышленности и транспорта ухудшает качество воздуха и воды. Особенно заметно это в больших городах и около перегруженных портов.
</a:t>
            </a:r>
            <a:endParaRPr lang="en-US" sz="875" dirty="0"/>
          </a:p>
        </p:txBody>
      </p:sp>
      <p:sp>
        <p:nvSpPr>
          <p:cNvPr id="15" name="Text 5"/>
          <p:cNvSpPr txBox="1"/>
          <p:nvPr/>
        </p:nvSpPr>
        <p:spPr>
          <a:xfrm>
            <a:off x="6619730" y="2964225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сельского хозяйства и строительство дорог уменьшают площадь лесов. Это опасно для природы, потому что леса защищают почвы и сохраняют биоразнообразие.
</a:t>
            </a:r>
            <a:endParaRPr lang="en-US" sz="867" dirty="0"/>
          </a:p>
        </p:txBody>
      </p:sp>
      <p:sp>
        <p:nvSpPr>
          <p:cNvPr id="16" name="Text 6"/>
          <p:cNvSpPr txBox="1"/>
          <p:nvPr/>
        </p:nvSpPr>
        <p:spPr>
          <a:xfrm>
            <a:off x="3761687" y="3556171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Перегрузка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 быстро растут, но транспорт, жильё и коммунальные службы не всегда успевают за этим ростом. Поэтому пробки и нехватка пространства становятся обычной проблемой.
</a:t>
            </a:r>
            <a:endParaRPr lang="en-US" sz="81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811" y="808175"/>
            <a:ext cx="3703629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 в современном мире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400850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Торговый мост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связывает рынки Восточной Азии, Южной Азии и Тихого океана. Через его морские пути проходят товары, сырьё и детали для производства.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403681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услуги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Юго-Восточной Азии принимают миллионы гостей и получают доход от пляжей, храмов, городов и национальных парков. Туризм поддерживает магазины, транспорт и гостиницы.
</a:t>
            </a:r>
            <a:endParaRPr lang="en-US" sz="1091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406506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самобытность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общий экономический рост, каждая страна сохраняет свои языки, кухню, праздники и архитектуру. Именно это делает регион особенно ярким и узнаваемым.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5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Юго-Восточная Азия важна для мира
</a:t>
            </a:r>
            <a:pPr algn="ctr" indent="0" marL="0">
              <a:lnSpc>
                <a:spcPct val="90000"/>
              </a:lnSpc>
              <a:buNone/>
            </a:pPr>
            <a:r>
              <a:rPr lang="en-US" sz="35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 соединяет океаны, рынки и культуры. Здесь живут сотни миллионов людей, работают порты и заводы, а рядом с быстрым развитием сохраняются природное богатство и яркое разнообразие.
</a:t>
            </a:r>
            <a:endParaRPr lang="en-US" sz="357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2026-06-02T10:09:43Z</dcterms:created>
  <dcterms:modified xsi:type="dcterms:W3CDTF">2026-06-02T10:09:43Z</dcterms:modified>
</cp:coreProperties>
</file>