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Зачем отличать слова landscape, view и scenery?
</a:t>
            </a:r>
            <a:endParaRPr lang="en-US" sz="3256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landscape, view и scenery часто путают, несмотря на разные значения.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и культурное развитие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Landscape вошло в английский из голландского в XVI веке, связанные с живописью. View происходит от латинского «videre» — смотреть. Scenery стало популярно в XVIII веке в литературе и театре, отражая развитие искусства и туризма.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особенности слова landscape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Landscape обозначает широкий обзор местности — природной или городской, включая разнообразные объекты на территории.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существительное отражает комплексное восприятие территории, объединяющее природные и рукотворные элементы.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буквального смысла, landscape часто используется переносно, например, в выражениях политический или цифровой landscape.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особенности слова view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View указывает на визуальный вид или панораму с определённой точки наблюдения, подчёркивая ракурс восприятия.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местоимения и определения для уточнения субъекта или позиции, например, our view или a distant view.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словосочетания: view of the lake, bird’s-eye view, где подчёркивается отношение наблюдателя к объекту.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View характеризует индивидуальный визуальный опыт и может выражать субъективное мнение о пейзаже.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Неисчисляемое существительное
</a:t>
            </a:r>
            <a:endParaRPr lang="en-US" sz="3975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Scenery отражает эмоциональную оценку природных особенностей, таких как горы, леса и реки, и не употребляется во множественном числе.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подчёркивает эмоциональную и эстетическую привлекательность природных видов.
</a:t>
            </a:r>
            <a:endParaRPr lang="en-US" sz="21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14038"/>
            <a:ext cx="3563700" cy="13154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различий: landscape, view и scenery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терминами отражают разные аспекты восприятия природы и местности.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Landscape описывает общий контекст, view — конкретную точку зрения, scenery — эмоциональную привлекательность природы.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landscape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Landscape — исчисляемое существительное с формами единственного и множественного числа, употребляется с артиклями: a landscape, the landscapes.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входить в состав сложных слов: landscape photographer, landscape design, показывая гибкость применения в английском языке.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Впечатляющий вид с обзорной площадки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обзорной площадки открывается spectacular view на город, позволяющий ощутить масштаб и красоту окружающей природы. Это типичное использование view, подчеркивающее точку наблюдения.
</a:t>
            </a:r>
            <a:endParaRPr lang="en-US" sz="882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с видом на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отеле их комнаты предлагают breathtaking ocean view, показывая изменение восприятия с разных позиций, что делает view ключевым в описании визуального опыта.
</a:t>
            </a:r>
            <a:endParaRPr lang="en-US" sz="1001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и примеры употребления view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scenery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Scenery — обычно неисчисляемое существительное, не используется с неопределённым артиклем и не имеет формы множественного числа.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поэтических текстах может приобретать метафорический смысл, выделяя эмоциональный фон природных ландшафтов, что усиливает выразительность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употребления в английской литературе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преобладание термина landscape в широких описаниях местности и природы в литературе XIX–XXI веков.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Landscape доминирует в обобщающих контекстах, тогда как scenery и view используются для эмоциональных и точечных описаний.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Google Books Ngram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учащихся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неправильное использование слова scenery для обозначения конкретных объектов, например, «the scenery of the building», что в английском языке считается ошибкой.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Распространена подмена landscape словом view при описании обширных природных территорий, хотя view подразумевает ограниченный ракурс наблюдения, а landscape — общий план.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учащиеся неправильно употребляют scenery с неопределённым артиклем («a scenery»), что противоречит грамматическим правилам, поскольку это неисчисляемое существительное.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ландшафт Италии привлекает миллионы туристов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cultural landscape of Italy attracts millions of tourists благодаря богатому историческому наследию и разнообразию архитектурных памятников. Это понятие охватывает не только природу, но и культурные элементы региона.
</a:t>
            </a:r>
            <a:endParaRPr lang="en-US" sz="795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пустынных ландшафтах под влиянием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Desert landscapes are changing due to climate change, что приводит к трансформациям почвы, растительности и экосистем. Устойчивое развитие требует учёта этих процессов в планировании.
</a:t>
            </a:r>
            <a:endParaRPr lang="en-US" sz="906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Аутентичные примеры употребления слова landscape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 вершины горы открывается на многие километры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the mountain top, the view stretched for miles, предоставляя захватывающую панораму долин и лесов. Такой ракурс подчёркивает субъективное восприятие окружающей природы.
</a:t>
            </a:r>
            <a:endParaRPr lang="en-US" sz="866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с видом на океан дарит незабываемые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Their room offers a breathtaking ocean view, позволяя гостям наслаждаться красотой морского горизонта и спокойствием волн в любое время суток.
</a:t>
            </a:r>
            <a:endParaRPr lang="en-US" sz="973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Аутентичные примеры употребления слова view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швейцарская природа с альпийскими вершинами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Swiss scenery is truly unique with its alpine peaks, обрамляющими долины и озёра. Это описание акцентирует эстетическую ценность окружающей природы.
</a:t>
            </a:r>
            <a:endParaRPr lang="en-US" sz="906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Вдохновляющие виды лесов во время 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admired the beautiful forest scenery throughout their journey, что добавляло эмоциональной глубины и усиливало контакт с природой в процессе путишествия.
</a:t>
            </a:r>
            <a:endParaRPr lang="en-US" sz="906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Аутентичные примеры употребления слова scenery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Научный, культурный и бытовой контекст употребления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Landscape часто используется в научных исследованиях, планировании и урбанистике для описания территориальных комплексов и взаимодействия элементов среды.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View преобладает в архитектуре и туризме, где важна субъективная точка зрения и впечатление от наблюдаемого объекта или ландшафта.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Scenery главным образом встречается в художественных описаниях природы, туристических материалах и рекламе, подчёркивая эстетическую привлекательность.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выбор между словами зависит от акцента на территории, точке наблюдения или эмоциональном восприятии окружающего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словосочетания и коллокации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распространённые словосочетания для каждого из трёх слов и примеры их употребления в контексте.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помогают правильно и естественно использовать слова в различных контекстах.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Collocations Dictionary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слова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для правильного подбора термина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9559" y="1573034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7200" y="2928768"/>
            <a:ext cx="442575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и инновации в современном употреблении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ландшафт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Landscape всё чаще встречается в сочетаниях, связанных с цифровыми технологиями, например, digital landscape и media landscape, отражая изменения в виртуальной среде.
</a:t>
            </a:r>
            <a:endParaRPr lang="en-US" sz="97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view в соцсетях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View активно используется в визуальном контенте социальных сетей, включая реакции, фотографии и хэштеги типа #view, подчёркивая субъективный опыт наблюдения.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Scenery в туристических блогах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Scenery сохраняет популярность в описаниях природных достопримечательностей, служит важным элементом в рекламе путешествий и экологических публикациях.
</a:t>
            </a:r>
            <a:endParaRPr lang="en-US" sz="9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аналогии и нюансы перевода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Landscape — «пейзаж» как обобщённое понятие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landscape обычно переводится как «пейзаж», подчёркивая широкий охват территории и природные либо урбанистические элементы. Оно сохраняет нейтральную эмоциональную окраску.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View и Scenery — акценты и эмоциональность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View переводится как «вид» или «перспектива», с акцентом на позицию наблюдателя. Scenery передаёт «природные красоты» с усиленным эмоциональным подтекстом, чаще встречается в художественных описаниях.
</a:t>
            </a:r>
            <a:endParaRPr lang="en-US" sz="11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точного выбора слов
</a:t>
            </a:r>
            <a:pPr algn="ctr" indent="0" marL="0">
              <a:lnSpc>
                <a:spcPct val="90000"/>
              </a:lnSpc>
              <a:buNone/>
            </a:pPr>
            <a:r>
              <a:rPr lang="en-US" sz="36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между landscape, view и scenery существенно повышает качество английской речи, способствует развитию критического мышления и расширяет профессиональные и культурные горизонты учащихся.
</a:t>
            </a:r>
            <a:endParaRPr lang="en-US" sz="36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2026-05-07T18:12:01Z</dcterms:created>
  <dcterms:modified xsi:type="dcterms:W3CDTF">2026-05-07T18:12:01Z</dcterms:modified>
</cp:coreProperties>
</file>