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 власть после революции: Общий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радикальных преобразований общества и власти после российской революции в начале XX века.
</a:t>
            </a:r>
            <a:endParaRPr lang="en-US" sz="305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предпосылки революции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революцией Россия переживала острый социально-экономический кризис и рост оппозиционных настроений. Февраль и Октябрь 1917 года кардинально изменили политическую систему, затронув все сферы жизни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социальные и политические участники революции
</a:t>
            </a:r>
            <a:endParaRPr lang="en-US" sz="2135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и их роль в революционном движении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рабочие в крупнейших городах активно участвовали в стачках и митингах, став опорой борьбы за власть. Их рабочие советы стали основой для формирования новых органов самоуправления.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Крестьянство и противоречивая реакция на перемены
</a:t>
            </a:r>
            <a:endParaRPr lang="en-US" sz="1202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стремились получить землю и покончить с помещичьим господством, но не всегда поддерживали радикальные политические силы. В сельской местности перевороты вызвали неоднозначные настроения и конфликты.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партийных лидеров на ход революции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Ленин, Троцкий и Сталин возглавили коммунистическое движение, организовали инициативы и удержание власти, сформировав новую политическую элиту и мобилизовав массы на поддержку большевиков.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8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органов власти после революции
</a:t>
            </a:r>
            <a:endParaRPr lang="en-US" sz="2328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монархии и распад Временного правительства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Февральской революции была свергнута монархия, а Временное правительство не смогло эффективно управлять, что привело к его упразднению и власти Советов.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как новые центры государственной власти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Петроградский и Московский Советы получили широчайшую поддержку и стали оплотом революционной власти, формируя альтернативные традиционным структурам управления органы.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ВЦИК и Совнаркома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Высший центральный исполнительный комитет (ВЦИК) и Совет народных комиссаров (Совнарком) стали ключевыми органами управления, формализовав власть большевиков на уровне 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декреты и начало социально-экономических преобразований
</a:t>
            </a:r>
            <a:endParaRPr lang="en-US" sz="2590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Декрет о земле передал землю крестьянам, подавляя помещичью собственность и перераспределяя ресурсы. Это стало важнейшим шагом в аграрной реформе, начатой большевиками вскоре после Октября 1917 года.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Декреты о национализации банков и промышленности ввели государственный контроль экономики. Отмена частной собственности стала фундаментом для построения социалистического хозяйства, основывающегося на планировании и коллективной собственности.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и её влияние на социальное положение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Гражданской войны произошло массовое перемещение миллионов людей и колоссальные человеческие потери. Эти события кардинально изменили демографический и социальный ландшафт страны.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политики военного коммунизма и мобилизация ресурсов для фронта вызвали дефицит продуктов и рост бытового насилия, что усилило социальную фрагментацию и разруху в обществе.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советской власти: структура и централизация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уровни Советской власти и их взаимодействие в первые годы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6578" y="1584025"/>
            <a:ext cx="3261445" cy="229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политических систем до и после революции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институты и механизмы власти в Российской империи и Советской России после 1917 года.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кардинально изменила политическую структуру, усилив централизацию и однопартийное управление.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после революции
</a:t>
            </a:r>
            <a:endParaRPr lang="en-US" sz="3015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Продразвёрстка и её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продразвёрстки принудительно отнимало хлеб у крестьян, усугубляя продовольственный кризис в деревне и вызывая недовольство сельского населения, что отрицательно сказалось на восстановлении экономики.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Разруха и потеря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промышленное производство резко снизилось, достигнув около 20% уровня 1913 года. Сельское хозяйство пострадало от разрушений, что вызвало обнищание населения и сокращение товарооборота.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власти и социально-экономические реформы после революции
</a:t>
            </a:r>
            <a:endParaRPr lang="en-US" sz="279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РСФСР 1918 года укрепила однопартийную систему, утвердив диктатуру пролетариата и закрепив власть большевиков как единственной политической силы.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Национализация промышленности, банков и земли ввела государственный контроль над экономикой, ликвидировав частную собственность и сделав её объектом общественного управления.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критерии политической активности ограничили права бывших элит, введя требования трудового происхождения и лояльности, что способствовало формированию новой партийно-государственной элиты.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социальной структуры и мобильности населения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Перераспределение земельных участков среди крестьян стало важным условием социальной перестройки, а введение трудовой повинности усилило коллективную ответственность в сельских районах.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рабочих и крестьян в органах власти способствовал отражению интересов большинства населения и сокращению влияния старых социальных групп.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процесс урбанизации развивался с привлечением сельского населения в города, доля городских жителей достигла около 20% к 1926 году, что изменило социальный ландшафт страны.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новой партийно-государственной элиты сопровождалось расширением социальной мобильности, но одновременно приводило к вытеснению традиционных сословий, особенно дворянства и буржуазии.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1917–1918 годы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однопартийной системы, запрещена деятельность всех партий, кроме РКП(б); началось изъятие и устранение политических оппонентов.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1919–1921 годы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ВЧК — государственной службы безопасности, централизованного органа контроля и репрессий, направленных на подавление сопротивления.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1922 год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ОГПУ, расширение полномочий по слежке, пресечению оппозиционной деятельности и обеспечению политической стабильности.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применение партийных собраний, митингов и директив для мобилизации населения, укрепление партийного контроля над всеми сферами жизни.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новой политической системы и методы управления
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Репрессивная политика и подавление инакомыслия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«Красный террор» с 1918 года охватил массовые аресты и казни бывших офицеров, бюрократии, а также представителей духовенства и буржуазии.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Раскулачивание сопровождалось насильственным изъятием имущества у крестьян и жёстким подавлением сопротивления, включая Тамбовское восстание и крестьянские движения на Украине и в Сибири.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системы ГУЛАГа обеспечило массовое заключение политических и уголовных заключённых в исправительно-трудовых лагерях, что усилило атмосферу страха и контроля.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НЭП: компромиссы с рынком и общественное развитие
</a:t>
            </a:r>
            <a:endParaRPr lang="en-US" sz="2786" dirty="0"/>
          </a:p>
        </p:txBody>
      </p:sp>
      <p:sp>
        <p:nvSpPr>
          <p:cNvPr id="10" name="Text 2"/>
          <p:cNvSpPr txBox="1"/>
          <p:nvPr/>
        </p:nvSpPr>
        <p:spPr>
          <a:xfrm>
            <a:off x="482375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новой экономической политики (НЭП) позволило легализовать частное предпринимательство и аренду земли для стимулирования восстановления экономики.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375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 год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27350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производства сельскохозяйственной продукции почти вернулся к уровням 1913 года благодаря развитию кооперативов и оживлению торговли.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7338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1923–1925 годы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35375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Частичное восстановление доверия крестьян и предпринимателей к советской власти способствовало стабилизации общественной ситуации и экономическому подъёму.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35363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1920-х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СССР и формирование государственной федерации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декабре 1922 года было создано Советское Социалистическое Федеративное Государство как союз нескольких республик, включая РСФСР, Украину, Белоруссию и Закавказскую СФСР.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Провозглашались принципы равноправия и автономии республик, при этом центр сохранял жёсткий контроль над значимыми национальными и региональными вопросами.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учреждены общесоюзные государственные органы (ЦИК СССР, СНК СССР), обеспечившие интеграцию республик в единую политическую и хозяйственную систему.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ликвидация неграмотности осуществлялась через ликбезы для взрослых; уровень неграмотности снизился с 56% в 1917 году до 25% к 1939 году.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школьное образование стало нормой, значительно увеличилось число учебных заведений и студентов, что способствовало общему образованию населения.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революция и формирование советского общества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литературу, кинематограф и агитационные поезда формировалась советская идентичность и мотивировалась общественно-политическая активность.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Создавался образ идеального гражданина — «строителя коммунизма», что отражалось в идеологии и культурных практиках, направленных на воспитание лояльности государству.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политика в отношении религии и церкви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проводило активную кампанию по закрытию и уничтожению церквей, а также конфискации церковного имущества и земель.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 подвергалось массовым арестам, ссылкам и даже расстрелам, что служило инструментом подавления религиозной активности.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Атеистическая идеология стала обязательной частью школьного и молодёжного воспитания, направленной на формирование светского мировоззрения.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общества: восстания, эмиграция и приспособление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регионов возникли вооружённые восстания, такие как Кронштадтское, Тамбовское и Антоновщина, выражавшие протест против политического давления.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число учёных, офицеров и представителей культурной элиты эмигрировало, покинув Россию в 1917–1924 годах (около 2 миллионов человек).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части населения пошли на саботаж и пассивное сопротивление новым властям, что осложняло процесс консолидации власти.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тем часть общества активно адаптировалась, участвуя в строительстве нового государства и принимая партийные проекты.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революции для общества и власти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Произошла значительная централизация власти и создание однопартийной системы, которая доминировала в политической жизни на десятилетия.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кардинально изменилась: исчезли прежние сословия, выросла роль рабочих и крестьян в управлении государством.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повлияла на культурное развитие, систему образования и политическое мышление, формируя особенности советской идентичности XX–XXI веков.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и уроки революционного периода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коренным образом изменила общество и власть, заложив основы советской системы, важные для понимания истории и современности России и её политических процессов.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2026-05-11T08:43:16Z</dcterms:created>
  <dcterms:modified xsi:type="dcterms:W3CDTF">2026-05-11T08:43:16Z</dcterms:modified>
</cp:coreProperties>
</file>