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Великой Отечественной войны: слово, которое сохраняло жизнь и память
</a:t>
            </a:r>
            <a:endParaRPr lang="en-US" sz="2269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поддерживало людей на войне и сохраняло правду эпохи.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изменила назначение литературы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1941–1945 годах литература стала и свидетельством, и духовной опорой: она звучала на фронте, в тылу, в эвакуации и на страницах газет, помогая людям не потерять человеческий смысл происходящего.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 годы: литература в условиях чрезвычайной истории
</a:t>
            </a:r>
            <a:endParaRPr lang="en-US" sz="196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слово жило рядом с боем: стихотворение, очерк и фронтовая заметка быстро откликались на события и поддерживали боевой дух.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тылу и эвакуации литература фиксировала повседневность войны, труд, ожидание и утраты, превращая личный опыт в общую память.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дневники и публикации в прессе соединяли документальность и эмоцию, делая текст не просто сообщением, а историческим свидетельством.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Твардовский: фронтовой взгляд без прикрас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работал фронтовым корреспондентом и видел войну изнутри, поэтому в его слове особенно ощутимы живая речь, солдатская наблюдательность и доверие к правде будней. Его опыт сделал образ бойца близким и узнаваемым.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Симонов: передовая как источник нравственной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 писал с передовой, где каждый эпизод проверялся реальностью. В его текстах слышны сдержанность, ответственность за сказанное и внимание к тому, как человек ведет себя в предельной ситуации.
</a:t>
            </a:r>
            <a:endParaRPr lang="en-US" sz="1236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Берггольц: голос осажденного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Берггольц стала для блокадного Ленинграда голосом поддержки и памяти. Ее произведения передают не только боль осады, но и внутреннюю стойкость людей, которые продолжали жить, работать и верить в будущее.
</a:t>
            </a:r>
            <a:endParaRPr lang="en-US" sz="1308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1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 войне: биография как часть текста
</a:t>
            </a:r>
            <a:endParaRPr lang="en-US" sz="28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военной литературы и их основные 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 быстрее доходили до читателя и сильнее влияли на эмоциональное восприятие событий.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очерк были наиболее востребованы, потому что сочетали оперативность, ясность и выразительность.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литературы периода Великой Отечественной войны; количественная шкала условная, отражает функциональную значимость жанров.
</a:t>
            </a:r>
            <a:endParaRPr lang="en-US" sz="9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темы: человек на войне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без громких слов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в военной литературе показан как повседневная нравственная стойкость, а не как внешняя эффектность. Важнее всего — способность человека выполнять долг, не теряя достоинства.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Солдатская взаимовыручка становится мерой человечности. В экстремальных условиях именно поддержка другого человека помогает преодолеть страх, усталость и чувство одиночества.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утрата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 фронта, весточка о близком человеке и память о погибших формируют эмоциональное ядро многих произведений. Через них литература показывает цену разлуки и надежды.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всегда остается человек, которого война заставляет выбирать между страхом и совестью, самосохранением и ответственностью, жестокостью и состраданием.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фронтового времени: простота речи и сила переживания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стихи опирались на ясную, разговорную интонацию, чтобы быть понятными сразу и на передовой, и в тылу, где слово должно было звучать точно и честно.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Твардовского, Симонова, Берггольц и Исаковского поэзия соединяла личное чувство с общим опытом народа, поэтому многие строки быстро становились узнаваемыми и запоминающимися.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усиливала эмоциональный эффект: несколько строк могли передать страх, надежду, верность и боль утраты сильнее, чем развернутое описание.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не только поддерживали людей, но и создавали общий язык войны — язык, в котором можно было говорить о самом трудном без лишнего пафоса.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Ленинградская блокада в литературе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Блокадные произведения Ольги Берггольц сохраняют опыт голода, холода и потерь, но не сводят его к страданию: в них постоянно присутствуют внутренняя собранность, мужество и верность городу.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сила этих текстов заключается в соединении личной исповеди и исторической памяти. Поэтому они читаются не только как свидетельство о блокаде, но и как документ человеческой стойкости.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военной литературы и особенности их письма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сохраняли единое нравственное ядро войны.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художественные манеры сходятся в одном: военная литература ставит в центр человека и его нравственный выбор.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 Твардовского, К. Симонова, О. Берггольц и В. Гроссмана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рождался текст военного времени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жизненного опыта к литературной и исторической памяти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военных лет: сжатый сюжет и высокая цена выбора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строится на предельной концентрации события: один эпизод, короткий отрезок пути, одна проверка характера. Сюжет предельно сжат, потому что время войны не допускает лишних деталей.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Е. Носова, В. Некрасова, К. Воробьева и А. Платонова особенно важны психологическая точность и нравственная напряженность. Герой оказывается в ситуации, где любое решение имеет цену.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проза избегает громких деклараций и показывает человека вблизи опасности. На первый план выходят страх, совесть, долг, сострадание и готовность отвечать за другого ценой собственной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не только прославляют победу, но и напоминают, какой ценой она достигнута. За каждым торжественным итогом в них стоят разрушенные семьи, потерянные дома и прерванное детство.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 войну как испытание, которое ломает привычный мир и лишает человека мирной опоры. Поэтому тема победы в литературе неизбежно соседствует с темой утраты.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 становится нравственным центром многих произведений. Она не позволяет читать войну только как историю успеха и заставляет видеть трагедию народа в полной мере.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литература 1941–1945 годов сохраняет антивоенное звучание. Она утверждает не торжество насилия, а ценность жизни, мира и человеческой ответственности за будущий выбор.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Антивоенный смысл литературы Победы
</a:t>
            </a:r>
            <a:endParaRPr lang="en-US" sz="29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литературы 1941–1945 годов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акценты распределяются неравномерно: героизм и будни войны задают общий масштаб, а личная память и мотив дома придают текстам эмоциональную глубину.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темы действия и повседневного испытания, но именно память о потерях удерживает произведения от одностороннего пафоса.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литературы периода Великой Отечественной войны; концепция Л. И. Лазарева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дома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как хранительница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литературе мать часто воплощает терпение и нравственную устойчивость. Ее образ связывает фронт и тыл, а также сохраняет чувство дома, даже когда он разрушен.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как сюжет надежды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весточка и возвращение солдата превращаются в знаки не только надежды, но и выживания. Через них литература показывает, как личная судьба удерживает человека от отчаяния.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И. Лазарев о военной прозе: критерий нравственной правды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И. Лазарев оценивал военную прозу не только по точности факта, но и по глубине нравственного выбора. Для него важнее всего, как герой отвечает на насилие и несправедливость.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подхода — уважение к человеческой личности и способность литературы сохранять живую память о человеке. Военная проза ценна тогда, когда не теряет внутренней честности.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позволяет читать тексты войны как художественное осмысление морального опыта эпохи. Они становятся не хроникой событий, а свидетельством о совести, стойкости и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2186" y="1531950"/>
            <a:ext cx="476252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литературоведческого анализа военной прозы и поэзии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периода Великой Отечественной войны; подход Л. И. Лазарева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вопросы анализа литературы военных лет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требует двойного чтения: как историческое свидетельство и как художественный текст, где факт получает нравственный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опыта к общенациональной памяти
</a:t>
            </a:r>
            <a:endParaRPr lang="en-US" sz="260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военный опыт превращается в культурную память.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о войне остается современной
</a:t>
            </a:r>
            <a:endParaRPr lang="en-US" sz="2438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учат различать мужество и жестокость, а также отличать подлинный патриотизм от громких лозунгов. Для школьника это особенно важно как урок нравственного выбора.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помогает видеть историю через судьбу конкретного человека. Такой взгляд развивает историческое мышление и показывает, что большие события складываются из личных решений.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современность связана с универсальными вопросами: как сохранить человечность в экстремальных обстоятельствах и почему память о войне остается обязанностью культуры, а не только темой учебника.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Канонические произведения и их проблематика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 военной литературы складывается вокруг текстов, которые одинаково сильны художественно и нравственно. Они запоминаются благодаря ясному голосу и точности переживания.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произведения, соединяющие народность, личную верность и память о цене Победы.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и литературоведческому канону литературы Великой Отечественной войны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литература Великой Отечественной войны как моральный документ эпохи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Великой Отечественной войны сохранила не только события, но и нравственный опыт поколения. В ней память о фронте, тыле и потерях становится ответственностью культуры для новых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2026-05-23T15:22:01Z</dcterms:created>
  <dcterms:modified xsi:type="dcterms:W3CDTF">2026-05-23T15:22:01Z</dcterms:modified>
</cp:coreProperties>
</file>