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поэма о чести, долге и нравственном выборе.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и «Песня про купца Калашникова»: главные темы произведения
</a:t>
            </a:r>
            <a:endParaRPr lang="en-US" sz="28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поэмы: история и художественный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обращается к эпохе Ивана Грозного не как летописец, а как художник. Историческая основа соединяется с народной песней, былиной и преданием, создавая образ сурового, но памятного прошлого.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был не только поэтом, но и автором прозы и драматических произведений. Его особенно привлекали прошлое России, сильные характеры и ситуации нравственного испытания.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интерес к русской истории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«Песне про купца Калашникова» исторический сюжет помогает раскрыть вечные вопросы: что значит честь, как человек отвечает за свои поступки и почему правда не всегда защищена силой.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старине делает конфликт особенно выразительным: личная драма героев превращается в размышление о власти, справедливости и человеческом достоинстве.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сюжет поэмы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 у царя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начинается при дворе Ивана Васильевича. Праздничная обстановка сразу подчёркивает, что за весельем скрываются напряжение и власть.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Кулачный бой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оскорбления Алёны Дмитриевны Калашников выходит на бой с Кирибеевичем. Поединок становится открытым испытанием чести и мужества.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казнь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выслушивает героя, но приговор остаётся суровым. Калашников принимает наказание, и его имя сохраняется в памяти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поэме Лермонтова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Царский двор как центр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возникает Москва, где всё подчинено строгому порядку и царской воле. Здесь пируют, судят и решают судьбы людей. Величие двора сочетается с холодной суровостью времени, когда слово властителя значит очень много.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улицы и торговая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не только дворец, но и живую городскую среду: улицы, ряды, народные собрания. Благодаря этим деталям Москва кажется настоящей и обжитой, а не только торжественной декорацией для исторического события.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старинной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Москва выглядит как город памяти, где рядом существуют праздник, страх и человеческая драма. Кремлёвские стены, народное гулянье и царский пир создают ощущение далёкой, но ярко увиденной эпохи.
</a:t>
            </a:r>
            <a:endParaRPr lang="en-US" sz="10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поэмы по порядку развития конфликта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эпизод усиливает напряжение и подводит к трагической развязке.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семейная история постепенно становится общественно значимой, потому что вопрос чести оказывается сильнее личной безопасности.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«Песня про царя Ивана Васильевича, молодого опричника и удалого купца Калашникова», 1837
</a:t>
            </a:r>
            <a:endParaRPr lang="en-US" sz="5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58702"/>
            <a:ext cx="520200" cy="416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Степана Парамоновича Калашникова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Калашников действует не из желания мести, а из стремления восстановить нарушенную правду. Для него важны честь семьи, открытость поступка и ответственность за принятое решение.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показан как человек, который отвечает не только за себя, но и за дом. Его выбор связан с защитой жены и сохранением семейного достоинства.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Калашников не отступает перед сильным противником и не просит пощады. Его сила заключается в твёрдости характера, а не в положении при дворе.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прямо и не скрывает правды даже перед царём. Эта честность делает его трагическим, но очень цельным героем.
</a:t>
            </a:r>
            <a:endParaRPr lang="en-US" sz="12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поэмы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фигуры поэмы раскрывают разные стороны конфликта чести и власти.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показывает: нравственная правота у Калашникова, сила без меры у Кирибеевича, а у царя — власть, сочетающая уважение и жестокость.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«Песня про царя Ивана Васильевича, молодого опричника и удалого купца Калашникова»
</a:t>
            </a:r>
            <a:endParaRPr lang="en-US" sz="5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Алёна Дмитриевна не просто случайная героиня: через неё начинается главный конфликт. Её переживания делают историю живой и понятной читателю.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Алёна Дмитриевна как важный образ поэмы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героини подчёркивает скромность, верность мужу и зависимое положение женщины в старинном обществе. Её судьба вызывает сочувствие и тревогу.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рассказе слышны страх, смущение и желание сказать правду. Она не скрывает случившегося и тем самым помогает раскрыть нравственный смысл поэмы.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Алёну Дмитриевну Лермонтов показывает, как беззащитен человек перед властью сильного. Именно поэтому её образ так важен для понимания всей поэмы.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и опасный опричник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Кирибеевич производит впечатление сильного и красивого воина, привыкшего к успеху и вниманию. Но его смелость не удерживает его от нарушения границ дозволенного, и это меняет отношение к нему.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Чувство, которое стало поступком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увлечение Алёной Дмитриевной нельзя считать оправданием. Герой действует скрытно и использует своё положение при дворе, поэтому личное чувство превращается в несправедливость и злоупотребление властью.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перед поединком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царском пиру или перед боем Кирибеевич выглядит эффектно и уверенно. Однако внешняя сила не делает его нравственно правым, и именно это усиливает напряжение всей истории.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Кирибеевич: сила без нравственной опоры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в поэме показан как человек огромной власти: его слово решает судьбы, а придворный порядок держится на страхе и жёсткой дисциплине.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Грозного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царь умеет слушать и ценит прямоту: он уважает смелость Калашникова, но остаётся верен суровому закону своего времени и не отменяет приговор.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государя создаёт сложное впечатление: он не просто правитель, а знак эпохи, где справедливость нередко соседствует с насилием и произволом.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обиды к нравственному выбору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поэмы показывает, как семейная честь и личная ответственность приводят героя к открытому поединку и трагической развязке.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художественные особенности поэмы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обращения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автора строится на повторениях, обращениях и торжественных формулах. Благодаря этому поэма звучит как живая устная песня, а не как обычный рассказ.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песенный ритм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интонация текста создают ощущение напевности. Чтение легко воспринимается на слух, потому что строки напоминают старинное повествование, которое можно было пересказывать вслух.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книжного и народного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соединяет высокую литературную речь с народными оборотами. Так герои выглядят частью исторической памяти народа и воспринимаются особенно ярко и убедительно.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создают атмосферу поэмы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не только украшают текст, но и помогают передать чувство старины, напряжение поединка и особую торжественность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выразительности дают эпитеты и повторы: они делают речь звучной, а историю — похожей на народное предание.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поэмы М. Ю. Лермонтова «Песня про царя Ивана Васильевича, молодого опричника и удалого купца Калашникова»
</a:t>
            </a:r>
            <a:endParaRPr lang="en-US" sz="5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показать, как в старинном обществе честь семьи ставили выше личной безопасности.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такой исторической среде поступок Калашникова звучит особенно сильно и становится нравственным примером для читателя.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поэмы и время действия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Кулачный бой как кульминация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на Москве-реке становится вершиной напряжения: здесь сталкиваются сила, гордость и желание восстановить справедливость перед людьми и перед собой.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бой идёт по правилам, его исход определён заранее внутренним выбором героев. Поэтому спортивное состязание превращается в трагический и очень личный момент.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поэме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запомнить основные сведения о произведении и его особенности.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исторический сюжет, чёткую композицию и нравственный смысл, поэтому легко запоминается и остаётся важным для школьного чтения.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и сведения о творчестве М. Ю. Лермонтова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показал, что разговор о прошлом может быть очень современным, если через исторический сюжет раскрываются вопросы долга, совести и личной ответственности.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важна для русской литературы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Калашников стал одним из самых ярких трагических героев русской литературы: он побеждён физически, но сохраняет внутреннюю правоту и достоинство.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увидеть, как народная традиция влияет на авторский текст: в ней слышны интонации песни, былины и старинного предания.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произведение важно ещё и потому, что учит внимательно читать характеры героев и понимать, почему нравственный выбор не бывает простым.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ссоры к исторической трагедии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частное оскорбление постепенно перерастает в событие, которое становится нравственным уроком для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«Песня про купца Калашникова»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Лермонтова напоминает: настоящая сила человека проявляется не только в смелости, но и в верности чести, поэтому история Калашникова остаётся важной и сегодня.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2026-05-22T10:51:27Z</dcterms:created>
  <dcterms:modified xsi:type="dcterms:W3CDTF">2026-05-22T10:51:27Z</dcterms:modified>
</cp:coreProperties>
</file>