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7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Соединённые Штаты Америки: географическое положение, ресурсы и население
</a:t>
            </a:r>
            <a:endParaRPr lang="en-US" sz="2547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Крупнейшая держава между двумя океанами.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Соединённые Штаты объединяют огромную территорию, разнообразные природные зоны и мощную экономику. Их положение между Атлантикой и Тихим океаном делает страну ключевым узлом торговли, миграции и транспорта на континенте.
</a:t>
            </a:r>
            <a:endParaRPr lang="en-US" sz="1329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как географический центр Северной Америки
</a:t>
            </a:r>
            <a:endParaRPr lang="en-US" sz="2658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США в Северной Америке
</a:t>
            </a:r>
            <a:endParaRPr lang="en-US" sz="2956" dirty="0"/>
          </a:p>
        </p:txBody>
      </p:sp>
      <p:sp>
        <p:nvSpPr>
          <p:cNvPr id="12" name="Text 2"/>
          <p:cNvSpPr txBox="1"/>
          <p:nvPr/>
        </p:nvSpPr>
        <p:spPr>
          <a:xfrm>
            <a:off x="1235150" y="1365925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Широтное положение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748162" y="1845975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территории США тянется примерно от 24° до 49° северной широты, поэтому страна охватывает несколько природных зон и климатических поясов, от тропических до умеренных.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Транспортное преимущество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между крупнейшими морскими направлениями мира помогает США развивать внешнюю торговлю, связывать внутренние районы с прибрежными центрами и поддерживать высокую плотность хозяйственных связей.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5410538" y="1375288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Соседи по суше
</a:t>
            </a:r>
            <a:endParaRPr lang="en-US" sz="1300" dirty="0"/>
          </a:p>
        </p:txBody>
      </p:sp>
      <p:sp>
        <p:nvSpPr>
          <p:cNvPr id="17" name="Text 7"/>
          <p:cNvSpPr txBox="1"/>
          <p:nvPr/>
        </p:nvSpPr>
        <p:spPr>
          <a:xfrm>
            <a:off x="4923550" y="1855338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США граничат с Канадой, а на юге — с Мексикой. Эти границы важны для торговли, трудовой миграции и устойчивых транспортных связей в пределах Северной Америки.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1235150" y="3192800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к океанам
</a:t>
            </a:r>
            <a:endParaRPr lang="en-US" sz="1300" dirty="0"/>
          </a:p>
        </p:txBody>
      </p:sp>
      <p:sp>
        <p:nvSpPr>
          <p:cNvPr id="19" name="Text 9"/>
          <p:cNvSpPr txBox="1"/>
          <p:nvPr/>
        </p:nvSpPr>
        <p:spPr>
          <a:xfrm>
            <a:off x="748162" y="3672850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имеет береговую линию Атлантического и Тихого океанов, а Аляска — ещё и выход к Северному Ледовитому океану. Это усиливает значение портов и морских маршрутов.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самые крупные штаты занимают лишь часть территории страны, а Аляска заметно выделяется масштабом.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в площадях подчёркивает территориальную неоднородность США и объясняет различия в природных условиях, расселении и освоении регионов.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географические данные: U.S. Census Bureau; Encyclopaedia Britannica.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США и крупнейших штатов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700" y="3008097"/>
            <a:ext cx="8363700" cy="18050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6500" y="464800"/>
            <a:ext cx="73875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 крупные природные барьеры
</a:t>
            </a:r>
            <a:endParaRPr lang="en-US" sz="2909" dirty="0"/>
          </a:p>
        </p:txBody>
      </p:sp>
      <p:sp>
        <p:nvSpPr>
          <p:cNvPr id="10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43450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 страны занят системой Кордильер, где расположены Скалистые горы, Сьерра-Невада и прибрежные хребты. Они осложняют транспорт, но создают богатую минеральную базу и гидроэнергетический потенциал.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543450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Кордильеры на западе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627448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Аппалачские горы ниже и старше западных хребтов, поэтому меньше препятствуют заселению и освоению территории. Их районы исторически связаны с добычей угля и ранней индустриализацией.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2627448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Аппалачи на востоке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711452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горными системами лежат Великие равнины — обширное пространство, удобное для механизированного земледелия, пастбищного животноводства и строительства транспортных магистралей, соединяющих восток и запад страны.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4711452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равнины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6795450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Центральные низменности отличаются более ровным рельефом, плодородными почвами и удобством для расселения. Именно здесь сосредоточены важные сельскохозяйственные районы и узлы внутренней транспортной сети.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6795450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Центральные низменности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21918" y="2477750"/>
            <a:ext cx="2953263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рельеф и ресурсы по-разному формируют специализацию территорий страны.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 США резко различаются по регионам, поэтому хозяйство страны строится на территориальной специализации, а не на едином типе освоения.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физической и экономической географии США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природные районы США и их хозяйственное значение
</a:t>
            </a:r>
            <a:endParaRPr lang="en-US" sz="254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0431" y="1310700"/>
            <a:ext cx="259088" cy="296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9200" y="1310700"/>
            <a:ext cx="296100" cy="296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73419" y="3227677"/>
            <a:ext cx="333113" cy="296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542800" y="3236167"/>
            <a:ext cx="348900" cy="2791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346475" y="3227677"/>
            <a:ext cx="296100" cy="2961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14" name="Text 1"/>
          <p:cNvSpPr txBox="1"/>
          <p:nvPr/>
        </p:nvSpPr>
        <p:spPr>
          <a:xfrm>
            <a:off x="436500" y="464800"/>
            <a:ext cx="52020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Климатическое разнообразие территории США
</a:t>
            </a:r>
            <a:endParaRPr lang="en-US" sz="2013" dirty="0"/>
          </a:p>
        </p:txBody>
      </p:sp>
      <p:sp>
        <p:nvSpPr>
          <p:cNvPr id="15" name="Text 2"/>
          <p:cNvSpPr txBox="1"/>
          <p:nvPr/>
        </p:nvSpPr>
        <p:spPr>
          <a:xfrm>
            <a:off x="436500" y="1907075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5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Аляска
</a:t>
            </a:r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преобладают арктические и субарктические условия, ограничивающие сельское хозяйство и плотность заселения. Здесь особенно важны добывающие отрасли, транспорт и снабжение удалённых поселений.
</a:t>
            </a:r>
            <a:endParaRPr lang="en-US" sz="1045" dirty="0"/>
          </a:p>
        </p:txBody>
      </p:sp>
      <p:sp>
        <p:nvSpPr>
          <p:cNvPr id="16" name="Text 3"/>
          <p:cNvSpPr txBox="1"/>
          <p:nvPr/>
        </p:nvSpPr>
        <p:spPr>
          <a:xfrm>
            <a:off x="3213775" y="1907075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Флорида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Юго-восток страны отличается влажным субтропическим климатом с тёплой зимой и длительным вегетационным периодом. Это благоприятно для туризма, садоводства и круглогодичной городской жизни.
</a:t>
            </a:r>
            <a:endParaRPr lang="en-US" sz="1100" dirty="0"/>
          </a:p>
        </p:txBody>
      </p:sp>
      <p:sp>
        <p:nvSpPr>
          <p:cNvPr id="17" name="Text 4"/>
          <p:cNvSpPr txBox="1"/>
          <p:nvPr/>
        </p:nvSpPr>
        <p:spPr>
          <a:xfrm>
            <a:off x="436500" y="3832800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7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Калифорнийское побережье
</a:t>
            </a:r>
            <a:pPr algn="l" indent="0" marL="0">
              <a:lnSpc>
                <a:spcPct val="100000"/>
              </a:lnSpc>
              <a:buNone/>
            </a:pPr>
            <a:r>
              <a:rPr lang="en-US" sz="84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побережье Калифорнии выражен средиземноморский климат с сухим летом и мягкой зимой. Он поддерживает интенсивное садоводство, виноградарство и высокую концентрацию населения в прибрежных районах.
</a:t>
            </a:r>
            <a:endParaRPr lang="en-US" sz="1027" dirty="0"/>
          </a:p>
        </p:txBody>
      </p:sp>
      <p:sp>
        <p:nvSpPr>
          <p:cNvPr id="18" name="Text 5"/>
          <p:cNvSpPr txBox="1"/>
          <p:nvPr/>
        </p:nvSpPr>
        <p:spPr>
          <a:xfrm>
            <a:off x="3213775" y="3832800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районы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внутренних штатах заметны большие сезонные контрасты, засухи и дефицит влаги. Поэтому здесь особенно важны орошение, устойчивые агротехнологии и грамотное водопользование.
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5991050" y="3832800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Стихийные риски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центральных и юго-восточных штатов характерны торнадо и ураганы, которые влияют на строительство, страхование, инфраструктуру и выбор мест для новых поселений и предприятий.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9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природных условий и хозяйственного освоения
</a:t>
            </a:r>
            <a:endParaRPr lang="en-US" sz="209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природные различия определяют экономическую географию США.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ресурсы и их значение для страны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934345" y="2466293"/>
            <a:ext cx="2029500" cy="17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Миссисипи с крупными притоками образует главную внутреннюю водную ось страны. Она связывает зерновые районы с портами Мексиканского залива и облегчает перевозку массовых грузов.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934345" y="1938425"/>
            <a:ext cx="20295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Миссисипи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791961" y="2466293"/>
            <a:ext cx="2029500" cy="17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озёра обеспечивают судоходство, промышленное водоснабжение и связь с Канадой. Их значение особенно велико для городов и предприятий района Детройта, Чикаго и Буффало.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791961" y="1938425"/>
            <a:ext cx="20295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озёра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6656340" y="2466293"/>
            <a:ext cx="2029500" cy="17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Колорадо и другие реки Запада играют ключевую роль в орошении, снабжении городов и выработке электроэнергии. В засушливых районах вода становится важнейшим ресурсом развития.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6656340" y="1938425"/>
            <a:ext cx="20295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Западные реки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Ресурсная база страны сочетает топливо, полезные ископаемые, землю, лес и воду, обеспечивая устойчивость хозяйства.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значение имеют энергетические ресурсы и продуктивные земли: именно они поддерживают промышленность, сельское хозяйство и экспортный потенциал США.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данным USGS, EIA и USDA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природных ресурсов США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343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Техас и Мексиканский залив
</a:t>
            </a:r>
            <a:pPr algn="l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 страны — главный узел нефтегазовой добычи, где особенно выделяются Техас и прибрежная зона Мексиканского залива. Здесь сосредоточены месторождения, переработка сырья и морские терминалы, что формирует мощный топливно-энергетический каркас региона.
</a:t>
            </a:r>
            <a:endParaRPr lang="en-US" sz="956" dirty="0"/>
          </a:p>
        </p:txBody>
      </p:sp>
      <p:sp>
        <p:nvSpPr>
          <p:cNvPr id="11" name="Text 2"/>
          <p:cNvSpPr txBox="1"/>
          <p:nvPr/>
        </p:nvSpPr>
        <p:spPr>
          <a:xfrm>
            <a:off x="34321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Аляска: северный нефтяной фронтир
</a:t>
            </a:r>
            <a:pPr algn="l" indent="0" marL="0">
              <a:lnSpc>
                <a:spcPct val="100000"/>
              </a:lnSpc>
              <a:buNone/>
            </a:pPr>
            <a:r>
              <a:rPr lang="en-US" sz="81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Аляска резко отличается от остальных штатов масштабом запасов и условиями освоения. Нефтегазовые районы здесь связаны с суровым климатом и удалённостью, поэтому добыча опирается на трубопроводы, вахтовую работу и высокую роль транспорта.
</a:t>
            </a:r>
            <a:endParaRPr lang="en-US" sz="950" dirty="0"/>
          </a:p>
        </p:txBody>
      </p:sp>
      <p:sp>
        <p:nvSpPr>
          <p:cNvPr id="12" name="Text 3"/>
          <p:cNvSpPr txBox="1"/>
          <p:nvPr/>
        </p:nvSpPr>
        <p:spPr>
          <a:xfrm>
            <a:off x="62299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Угольные бассейны Востока и Запада
</a:t>
            </a:r>
            <a:pPr algn="l" indent="0" marL="0">
              <a:lnSpc>
                <a:spcPct val="100000"/>
              </a:lnSpc>
              <a:buNone/>
            </a:pPr>
            <a:r>
              <a:rPr lang="en-US" sz="81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Угольные ресурсы распределены по двум крупным зонам: Аппалачскому бассейну и западным штатам. Такое размещение отражает геологическое строение страны и объясняет, почему энергетическая специализация США не сводится к одному району.
</a:t>
            </a:r>
            <a:endParaRPr lang="en-US" sz="950" dirty="0"/>
          </a:p>
        </p:txBody>
      </p:sp>
      <p:sp>
        <p:nvSpPr>
          <p:cNvPr id="13" name="Text 4"/>
          <p:cNvSpPr txBox="1"/>
          <p:nvPr/>
        </p:nvSpPr>
        <p:spPr>
          <a:xfrm>
            <a:off x="436500" y="276250"/>
            <a:ext cx="67626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Запасы энергии под разными широтами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61408" y="1771425"/>
            <a:ext cx="3759584" cy="207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5625" y="1826402"/>
            <a:ext cx="3159900" cy="8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природные условия определяют специализацию сельского хозяйства в разных частях страны.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65625" y="2999792"/>
            <a:ext cx="3159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районов связана прежде всего с теплом, плодородием почв и возможностью орошения; поэтому аграрная карта страны крайне контрастна.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5050" y="4008150"/>
            <a:ext cx="4332300" cy="3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сельскохозяйственной географии США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436500" y="464800"/>
            <a:ext cx="69543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Сельскохозяйственные районы США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8850" y="1888150"/>
            <a:ext cx="36063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330 млн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1960350" y="4268175"/>
            <a:ext cx="52233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поддерживают иммиграция, естественное движение населения и высокая концентрация рабочих мест в городских агломерациях.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2984450" y="2716775"/>
            <a:ext cx="3168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живёт в США, и это делает страну одной из крупнейших по населению в мире.
</a:t>
            </a:r>
            <a:endParaRPr lang="en-US" sz="1220" dirty="0"/>
          </a:p>
        </p:txBody>
      </p:sp>
      <p:sp>
        <p:nvSpPr>
          <p:cNvPr id="7" name="Text 3"/>
          <p:cNvSpPr txBox="1"/>
          <p:nvPr/>
        </p:nvSpPr>
        <p:spPr>
          <a:xfrm>
            <a:off x="2987850" y="3446850"/>
            <a:ext cx="31686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U.S. Census Bureau, Population Estimates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структуру населения влияют высокая продолжительность жизни и снижение доли детей по сравнению с прошлым поколением.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Крупнейшая группа — трудоспособные жители, но заметная доля пожилых усиливает нагрузку на систему здравоохранения и социальную поддержку.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U.S. Census Bureau, Annual Estimates of the Resident Population by Age, 2023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Возрастная структура населения США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5950" y="6649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Этнический и языковой состав населения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1166111" y="2191134"/>
            <a:ext cx="3260100" cy="7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состав населения сформировался в результате длительных волн переселения. Поэтому в стране сосуществуют разные культурные традиции, а этническое разнообразие стало важной чертой национальной идентичности.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1166111" y="1916246"/>
            <a:ext cx="3260100" cy="22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Иммиграционная основа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76736" y="2191134"/>
            <a:ext cx="3260100" cy="7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США представлены белые американцы, афроамериканцы, латиноамериканцы, азиаты и коренные народы. Эти группы различаются по истории расселения, но вместе формируют многонациональное общество.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5076736" y="1916246"/>
            <a:ext cx="3260100" cy="22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группы населения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1166111" y="3482284"/>
            <a:ext cx="3260100" cy="7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 остаётся основным средством межэтнического общения, образования и деловой жизни. Он объединяет население страны, несмотря на значительную разницу в происхождении и культурных традициях.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1166111" y="3207396"/>
            <a:ext cx="3260100" cy="22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как общий язык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5076736" y="3482284"/>
            <a:ext cx="3260100" cy="7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Испанский широко распространён в южных штатах, крупных городах и районах с высокой долей латиноамериканского населения. Это влияет на сферу услуг, образование и городскую коммуникацию.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5076736" y="3207396"/>
            <a:ext cx="3260100" cy="22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Испанский язык в повседневной жизни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700" y="3008097"/>
            <a:ext cx="8363700" cy="18050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36500" y="464800"/>
            <a:ext cx="73875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5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Городское население и крупнейшие агломерации
</a:t>
            </a:r>
            <a:endParaRPr lang="en-US" sz="2358" dirty="0"/>
          </a:p>
        </p:txBody>
      </p:sp>
      <p:sp>
        <p:nvSpPr>
          <p:cNvPr id="11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537750" y="1805600"/>
            <a:ext cx="13743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и пригородах живёт большая часть населения страны, поэтому США относятся к числу наиболее урбанизированных государств мира. Городской образ жизни здесь стал нормой для большинства семей.
</a:t>
            </a:r>
            <a:endParaRPr lang="en-US" sz="700" dirty="0"/>
          </a:p>
        </p:txBody>
      </p:sp>
      <p:sp>
        <p:nvSpPr>
          <p:cNvPr id="13" name="Text 3"/>
          <p:cNvSpPr txBox="1"/>
          <p:nvPr/>
        </p:nvSpPr>
        <p:spPr>
          <a:xfrm>
            <a:off x="537750" y="1471270"/>
            <a:ext cx="1374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урбанизация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2211891" y="1805600"/>
            <a:ext cx="13743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агломерации являются не только крупнейшими по числу жителей, но и важнейшими центрами финансов, культуры, киноиндустрии и международных связей. Их влияние выходит далеко за пределы своих штатов.
</a:t>
            </a:r>
            <a:endParaRPr lang="en-US" sz="700" dirty="0"/>
          </a:p>
        </p:txBody>
      </p:sp>
      <p:sp>
        <p:nvSpPr>
          <p:cNvPr id="15" name="Text 5"/>
          <p:cNvSpPr txBox="1"/>
          <p:nvPr/>
        </p:nvSpPr>
        <p:spPr>
          <a:xfrm>
            <a:off x="2211891" y="1471270"/>
            <a:ext cx="1374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Нью-Йорк и Лос-Анджелес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3886040" y="1805600"/>
            <a:ext cx="13743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Чикаго исторически вырос как узел путей между Великими озёрами и внутренними районами страны. Сегодня он остаётся крупным транспортным, промышленным и деловым центром Среднего Запада.
</a:t>
            </a:r>
            <a:endParaRPr lang="en-US" sz="700" dirty="0"/>
          </a:p>
        </p:txBody>
      </p:sp>
      <p:sp>
        <p:nvSpPr>
          <p:cNvPr id="17" name="Text 7"/>
          <p:cNvSpPr txBox="1"/>
          <p:nvPr/>
        </p:nvSpPr>
        <p:spPr>
          <a:xfrm>
            <a:off x="3886040" y="1471270"/>
            <a:ext cx="1374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Чикаго и внутренний транспорт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5560181" y="1805600"/>
            <a:ext cx="13743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рост этих агломераций связан с развитием энергетики, логистики, сервиса и высокотехнологичных отраслей. Они отражают усиление южного направления миграции и хозяйственного роста.
</a:t>
            </a:r>
            <a:endParaRPr lang="en-US" sz="700" dirty="0"/>
          </a:p>
        </p:txBody>
      </p:sp>
      <p:sp>
        <p:nvSpPr>
          <p:cNvPr id="19" name="Text 9"/>
          <p:cNvSpPr txBox="1"/>
          <p:nvPr/>
        </p:nvSpPr>
        <p:spPr>
          <a:xfrm>
            <a:off x="5560181" y="1471270"/>
            <a:ext cx="1374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Даллас—Форт-Уэрт и Хьюстон
</a:t>
            </a:r>
            <a:endParaRPr lang="en-US" sz="900" dirty="0"/>
          </a:p>
        </p:txBody>
      </p:sp>
      <p:sp>
        <p:nvSpPr>
          <p:cNvPr id="20" name="Text 10"/>
          <p:cNvSpPr txBox="1"/>
          <p:nvPr/>
        </p:nvSpPr>
        <p:spPr>
          <a:xfrm>
            <a:off x="7234329" y="1805600"/>
            <a:ext cx="13743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городские узлы концентрируют рабочие места, университеты, аэропорты и транспортные коридоры. Именно поэтому они задают темпы развития целых регионов и формируют внутреннюю мобильность населения.
</a:t>
            </a:r>
            <a:endParaRPr lang="en-US" sz="700" dirty="0"/>
          </a:p>
        </p:txBody>
      </p:sp>
      <p:sp>
        <p:nvSpPr>
          <p:cNvPr id="21" name="Text 11"/>
          <p:cNvSpPr txBox="1"/>
          <p:nvPr/>
        </p:nvSpPr>
        <p:spPr>
          <a:xfrm>
            <a:off x="7234329" y="1471270"/>
            <a:ext cx="1374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агломераций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миграция меняет размещение населения США
</a:t>
            </a:r>
            <a:endParaRPr lang="en-US" sz="228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связь между миграционными потоками, ростом городов и перестройкой хозяйственного пространства страны.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8580" y="2477750"/>
            <a:ext cx="3519941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различия в численности и плотности населения между крупнейшими штатами страны.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Расселение резко неравномерно: население тяготеет к крупным экономическим центрам и тёплым регионам, а северные и удалённые территории заселены слабо.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U.S. Census Bureau, 2020 Census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крупнейших штатов США
</a:t>
            </a:r>
            <a:endParaRPr lang="en-US" sz="2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6550" y="1291683"/>
            <a:ext cx="404700" cy="3597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6675" y="1280450"/>
            <a:ext cx="382200" cy="382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7963" y="1280450"/>
            <a:ext cx="334425" cy="382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6550" y="3065420"/>
            <a:ext cx="404700" cy="3237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15425" y="3065420"/>
            <a:ext cx="404700" cy="32376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28025" y="1852450"/>
            <a:ext cx="22884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Приморское положение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к двум океанам усиливает внешнюю торговлю, портовую деятельность и международные связи. Это делает США важным участником мировых транспортных и экономических потоков.
</a:t>
            </a:r>
            <a:endParaRPr lang="en-US" sz="1050" dirty="0"/>
          </a:p>
        </p:txBody>
      </p:sp>
      <p:sp>
        <p:nvSpPr>
          <p:cNvPr id="10" name="Text 2"/>
          <p:cNvSpPr txBox="1"/>
          <p:nvPr/>
        </p:nvSpPr>
        <p:spPr>
          <a:xfrm>
            <a:off x="3415350" y="1852450"/>
            <a:ext cx="22884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Природное разнообразие
</a:t>
            </a:r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Горы, равнины, низменности и разные типы климата создают контрастные условия жизни и хозяйства. В результате регионы страны развиваются по разным траекториям.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6202675" y="1852450"/>
            <a:ext cx="22884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Ресурсная база
</a:t>
            </a:r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Нефть, газ, уголь, руды и плодородные земли поддерживают промышленность, энергетику и сельское хозяйство. Такая обеспеченность ресурсами укрепляет экономическую самостоятельность страны.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628025" y="3622750"/>
            <a:ext cx="22884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агломераций
</a:t>
            </a:r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концентрируют финансы, науку, транспорт и сферу услуг. Именно они задают темпы инноваций и обеспечивают основную часть деловой активности.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3415350" y="3622750"/>
            <a:ext cx="22884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и урбанизация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Перемещение населения внутри страны и приток иммигрантов усиливают рост Юга и Запада. Это меняет структуру занятости, жилья и городской инфраструктуры.
</a:t>
            </a:r>
            <a:endParaRPr lang="en-US" sz="1078" dirty="0"/>
          </a:p>
        </p:txBody>
      </p:sp>
      <p:sp>
        <p:nvSpPr>
          <p:cNvPr id="14" name="Text 6"/>
          <p:cNvSpPr txBox="1"/>
          <p:nvPr/>
        </p:nvSpPr>
        <p:spPr>
          <a:xfrm>
            <a:off x="436500" y="464800"/>
            <a:ext cx="8271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особенности США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325" y="2434175"/>
            <a:ext cx="6486000" cy="1023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США: страна контрастов и возможностей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41325" y="3623600"/>
            <a:ext cx="64860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Соединённые Штаты объединяют выгодное положение между океанами, богатые ресурсы и крупное, мобильное население. Именно сочетание природных различий и демографической динамики определяет их региональную специализацию и мощь экономики.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2026-06-03T06:21:54Z</dcterms:created>
  <dcterms:modified xsi:type="dcterms:W3CDTF">2026-06-03T06:21:54Z</dcterms:modified>
</cp:coreProperties>
</file>