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методов биологических исследований и актуальность биологии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жизнь, используя наблюдение, эксперимент, моделирование и анализ.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биологии как науки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биология стала самостоятельной наукой, объединяя знания о растениях, животных и микроорганизмах. Она продолжает решать важные задачи современного мира, включая борьбу с болезнями и охрану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исследует строение и процессы жизнедеятельности организмов, их развитие и поведение в различных условиях.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 задачи биологии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включают классификацию видов и понимание механизмов наследственности, изучение адаптаций к среде и взаимодействий.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изучаются закономерности эволюции и связь живых существ как между собой, так и с окружающей средой.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организмов и их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занимается растениями, зоология — животными, микробиология — микроорганизмами, а анатомия и физиология раскрывают их строение и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и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исследует взаимосвязи в природе, а генетика изучает наследственность и изменчивость организмов на молекулярном уровне.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фиксирует естественные явления без вмешательства, что важно для сбора первичных данных и формулирования гипотез.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включает изменение условий для выявления причинно-следственных связей и проверки предположений.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визуализирует биологические процессы через схемы и компьютерные программы для анализа сложных систем.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 сравнение обеспечивают количественную оценку характеристик организмов и выявляют различия между ними.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методов биологических исследований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наблюдений в биологии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при естественном освещении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ростом растений в естественных условиях без вмешательства позволяет оценить влияние света и окружающей среды на развитие растений.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в дикой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активности животных в естественной среде дает информацию об их привычках, социальных связях и реакции на внешние раздражители.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листа с помощью увеличительного стекла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листовой поверхности под увеличением помогает выявить особенности строения клеток и тканей без воздействия на растение.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поиск причинно-следственных связей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позволяет учёным самостоятельно изменять условия для изучения реакции организмов на разные факторы, например, свет или температуру.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помогают проверить гипотезы и выявить, как конкретные условия влияют на процессы жизнедеятельности и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измерения и сравнения в биологии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между видами или группами выявляет биологические различия и сходства, помогая понять их эволюционное и функциональное значение.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дают точные данные о массе, размерах и скорости роста организмов, что важно для количественного анализа.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совместно используются для определения закономерностей и подтверждения научных выводов в биологии.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97495"/>
            <a:ext cx="322200" cy="25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моделирования и описания биологических объектов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визуализировать сложные процессы и взаимодействия в живых системах для облегчения анализа и понимания.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зарисовки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внешний вид и поведение организмов, служат наглядным материалом для последующего изучения и сравнения.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Структурируют полученные данные, обеспечивая систематический подход к их анализу и интерпретации.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предпочтения в выборе методов для школьных исследовательских работ и их практическую доступность.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методов исследований среди школьных проектов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 остаются наиболее популярными методами, свидетельствуя о их ключевой роли в образовании.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9-х классов, 2023 год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эксперимента: влияние света на фотосинтез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растения выращивали в разных условиях: одно при полном освещении, другое в затемнении. В течение двух недель фиксировали их рост, цвет и плотность листьев для наблюдения изменений.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показали, что растение при ярком свете активно развивалось, тогда как в тени рост и окраска листьев снижались. Эти результаты подтверждают важность света для фотосинтеза и здоровья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 против инфекционных заболеваний, таких как грипп и корь, основано на знаниях о строении и поведении вирусов, что предотвращает массовые эпидемии и спасает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Диагностические методы, включая лабораторные тесты и визуализацию тканей, совершенствуются благодаря биологическим открытиям, что позволяет выявлять болезни на ранних стадиях и корректно их лечить.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применяет современные биотехнологии для исправления наследственных заболеваний путем введения нормальных генов, открывая новые пути лечения ранее неизлечимых болезней.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антисептиков и антибиотиков базируется на изучении микроорганизмов и их взаимодействия с организмом человека, что значительно улучшает профилактику и лечение инфекций.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биологии в развитие медицины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для сельского хозяйства и продовольствия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устойчивых сортов растений и пород животных помогает повысить урожайность и снижает уязвимость к болезням, что способствует стабильному продовольственному обеспечению.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биологических методов защиты растений сокращает химические обработки, что снижает негативное воздействие на окружающую среду и улучшает качество продукции.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микробиологии позволяет улучшать структуру и плодородие почвы благодаря биопрепаратам, что поддерживает здоровое развитие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биологов выявляют влияние загрязнений и вырубки лесов на экосистемы, что помогает разработать меры для защиты уязвимых видов.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биологии: сохранение окружающей среды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позволяет прогнозировать последствия изменений климата, что важно для создания стратегий адаптации и сохранения биоразнообразия в будущем.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биологических данных разрабатываются рекомендации по восстановлению экосистем и защите природных ресурсов от деградации.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8564"/>
            <a:ext cx="4000500" cy="1888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параметры двух методов: цель, воздействие на объект и результат, показывая особенности и преимущества каждого из них.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методов наблюдения и эксперимента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друга, обеспечивая полное понимание биологических процессов.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исследования: от Менделя до современных технологий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 год: Законы Менделя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проводит опыты на горохе, устанавливая основы наследственности и формулируя законы, которые стали базой генетики.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Открытие структуры ДНК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описывают двойную спираль ДНК, что открывает путь к пониманию передачи генетической информации.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мутаций и механизмов передачи генов помогает раскрыть причины наследственных болезней и особенностей организмов.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генно-модифицированных организмов способствует повышению урожайности и лечению заболеваний с помощью инновационных методов.
</a:t>
            </a:r>
            <a:endParaRPr lang="en-US" sz="8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микроскопа в развитии биологических знаний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клетки Робертом Гуком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применил микроскоп для изучения пробкового дерева и впервые описал клеточные структуры, положив начало клеточной теории в биологии.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микроскопические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позволяют подробно изучать ткани и микроорганизмы, включая бактерии и вирусы, что важно для диагностики и разработки новых медицинских методов.
</a:t>
            </a:r>
            <a:endParaRPr lang="en-US" sz="10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открыл и описал клетку, положив фундамент клеточной биологии и понимания строения живых организмов.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в 1859 году представил теорию эволюции, объясняющую разнообразие видов через естественный отбор и адаптацию.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 1866 году установил основные законы наследственности, открыв механизмы передачи признаков от родителей к потомству.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расшифровали структуру ДНК, раскрывая молекулярный механизм наследственности и развитие генной инженерии.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открытия биологической науки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биологических знаний в повседневной жизни и личном опыте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способствует соблюдению правил личной гигиены и правильному питанию для поддержания здоровья и повышению иммунитета.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помогают в уходе за домашними животными и растениями, обеспечивая их здоровье и долгую жизнь в домашних условиях.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через биологию формирует ответственное отношение к природе, мотивирует участие в природоохранных мероприятиях.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— ключ к познанию природы и себе, расширяя научный кругозор. Знания этой науки помогают бережно относиться к здоровью и окружающей среде, а также выбирать будущие профессии в науке и технике.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перспективы биологии и значимость для школьников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2026-05-09T04:46:16Z</dcterms:created>
  <dcterms:modified xsi:type="dcterms:W3CDTF">2026-05-09T04:46:16Z</dcterms:modified>
</cp:coreProperties>
</file>