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океан: крупнейший океан Земли
</a:t>
            </a:r>
            <a:endParaRPr lang="en-US" sz="2815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океан планеты и его удивительные рекорды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Тихий океан и почему он важен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соединяет берега Азии, Австралии и обеих Америк. Через него проходят главные морские пути, а его побережья стали центрами торговли, рыболовства и жизни миллионов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 млн км²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примерная площадь Тихого океана, больше, чем у всех остальных океанов.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поражает масштабами: он лидирует по площади, глубине и числу островов на Земле.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атласы и энциклопедические справочные данные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Тихий океан словно разделяет и одновременно связывает материки. Его берега тянутся вдоль Азии и Австралии на западе, а также Северной и Южной Америки на востоке, образуя огромную водную дугу.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между материками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краям океана заметны крупные моря и цепочки островов. Здесь расположены Японское, Охотское, Берингово, Южно-Китайское и Коралловое моря, а также Алеутские, Курильские и Марианские острова.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островные дуги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выделяется пояс активных вулканов и землетрясений. Он тянется вдоль окраин океана и помогает понять, почему именно здесь так много островных дуг, вулканов и глубоководных желобов.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Огненное кольцо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на карте мира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глубоководные желоба и островные дуги
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движение литосферных плит формирует рельеф окраин Тихого океана.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окраинные моря заметно увеличивают площадь океана у берегов материков и островов.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моря Тихого океана по площади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моря расположены в западной части океана и сильнее всего связаны с островными дугами и шельфами.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данные; значения округлены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012" y="4178821"/>
            <a:ext cx="2808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Тихого океана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обширные ровные участки дна, скрытые на большой глубине. Они занимают огромные пространства и делают рельеф океана не только глубоким, но и очень протяжённым.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Абиссальные равнины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горные цепи тянутся на тысячи километров. Они влияют на движение водных масс и помогают понять, где литосферные плиты расходятся или сближаются.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хребты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встречаются участки, связанные с вулканизмом. Из них поднимаются подводные горы и острова, которые нередко становятся частью цепочек в океане.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поднятия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глубокие и узкие понижения на Земле. Именно здесь сосредоточены рекордные глубины Тихого океана, особенно у его западных окраин.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зона по краям океана, где часто происходят землетрясения и извержения вулканов. Она показывает, насколько тесно связаны рельеф дна и движение литосферных плит.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кольцо входят Камчатка, Курильские острова, Япония, Филиппины, Индонезия и Новая Зеландия. Также к нему относятся западные побережья Северной и Южной Америки.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одна плита нередко погружается под другую, поэтому в земной коре накапливается напряжение. Когда оно резко освобождается, происходят сильные землетрясения и извержения.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природы и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Огненное кольцо формирует вулканические острова и необычный рельеф, но одновременно создаёт риск для населения. Поэтому в этих районах особенно важны наблюдения и предупреждение опасностей.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меняется не только по широте, но и под влиянием ветров, течений и времени года.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и температура поверхностных вод
</a:t>
            </a:r>
            <a:endParaRPr lang="en-US" sz="2361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холоднее поверхностные воды; холодные течения усиливают это различие у берегов Америки.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географии; значения примерные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Тихого океана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тёплое течение у берегов Японии. Оно приносит прогретые воды к восточной Азии и делает климат прибрежных районов мягче и влажнее.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Северо-Тихоокеанское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переносит тёплые воды через северную часть океана. Благодаря ему тепло распределяется на большие расстояния, влияя на погоду и морскую жизнь.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Калифорнийское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воды этого течения идут вдоль западного побережья Северной Америки. Оно снижает температуру воздуха и часто способствует образованию туманов.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Перуанское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холодное течение у западных берегов Южной Америки. Оно приносит питательные вещества, поэтому в этих водах особенно богаты рыболовные районы.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течения Тихого океана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схемы течений Тихого океана.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тёплые и холодные течения по-разному влияют на берега Тихого океана и условия жизни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повышают температуру и влажность, а холодные охлаждают берега и усиливают районы богатого рыболовства.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781486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3504640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47" y="4181428"/>
            <a:ext cx="435356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Тихого океана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 зоопланктон образуют основу питания в океане. От них зависят многие морские животные, поэтому даже небольшие изменения в воде быстро отражаются на всей пищевой цепи.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создают сложные подводные «города», где укрываются рыбы, ракообразные и моллюски. Такие рифы особенно богаты видами и нуждаются в тёплой, чистой воде.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и богатых питательными веществами районах обитают тунцы, сардины и лосось. Здесь рыбы больше, потому что течения поднимают к поверхности вещества, нужные для роста планктона.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Дельфины, киты, тюлени и морские черепахи широко распространены в Тихом океане. Они мигрируют на большие расстояния, выбирая тёплые воды, кормные районы и безопасные места для размножения.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света, тепла и пищи, тем разнообразнее живой мир. Поэтому в тропиках и у рифов видов намного больше, чем в холодных глубинах и открытых пространствах океана.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богатые жизнью районы совпадают с тёплыми рифами и местами подъёма глубинных вод, где много света и питательных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высокой биологической продуктивности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и апвеллинговые зоны дают океану максимум биомассы; открытый океан заметно беднее по числу видов и кормовой базе.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 описанию зон продуктивности в задании.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архипелаги Тихого океана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подводный вулкан растёт на дне океана и может подняться выше уровня воды. Так появляются многие острова Меланезии, Полинезии и Микронезии.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кораллов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тропических водах вокруг островов поселяются кораллы. Они постепенно строят рифы, которые становятся домом для множества морских организмов.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атолла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вулканический остров медленно опускается, кораллы продолжают расти у поверхности. В итоге остаётся кольцо рифов с лагуной внутри — коралловый атолл.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Тихого океана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океан проходят одни из самых загруженных торговых путей мира. Они соединяют порты Азии, Америки и Океании и сокращают расстояния для перевозки товаров между континентами.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центры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Токио, Пусан, Лос-Анджелес, Ванкувер и Владивосток обеспечивают перегрузку грузов, пассажирские перевозки и работу целых промышленных районов на побережье.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даёт большие уловы рыбы и морепродуктов. Особенно важны районы у холодных течений и богатые шельфы, где сосредоточены промысловые виды.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шельфа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шельфе добывают нефть, газ и другие полезные ископаемые. Эти ресурсы помогают экономике прибрежных стран, но требуют строгого контроля, чтобы не повредить морской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Тихоокеанского побережья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географическим сведениям о крупных городах тихоокеанского побережья.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города играют ключевую роль в хозяйстве и почему их положение связано с Тихим океаном.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сосредоточены у берегов, потому что океан даёт удобные пути связи, работу портов и доступ к торговле, рыболовству и транспорту.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Тихого океана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отходы попадают в океан с рек и побережий, а течения собирают их в огромные скопления. Это опасно для птиц, рыб и морских млекопитающих.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рыбы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рыбу вылавливают быстрее, чем она успевает размножаться, численность видов снижается. Это нарушает пищевые цепи и ослабляет рыболовство в будущем.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бытовые отходы и сточные воды ухудшают состояние прибрежных вод. Особенно страдают бухты, порты и места, где живут многие морские организмы.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океана меняет условия жизни для многих видов. Часть животных уходит в более холодные районы, а кораллы испытывают сильный стресс.
</a:t>
            </a:r>
            <a:endParaRPr lang="en-US" sz="1189" dirty="0"/>
          </a:p>
        </p:txBody>
      </p:sp>
      <p:sp>
        <p:nvSpPr>
          <p:cNvPr id="15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Обесцвечивание кораллов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вода становится слишком тёплой, кораллы теряют водоросли, с которыми живут вместе. Рифы белеют, слабеют и хуже защищают морских обитателей.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Тихий океан почти в полтора раза больше Атлантического и более чем вдвое превосходит Индийский океан.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в сравнении с другими океанами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Тихого океана по размерам подчёркивает его роль в климате, морских путях и размещении множества островов.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данные: Тихий, Атлантический и Индийский океаны.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беречь Тихий океан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повседневные и государственные меры помогают снизить нагрузку на океан.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океан: что важно запомнить
</a:t>
            </a:r>
            <a:endParaRPr lang="en-US" sz="2848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 — огромный и очень разнообразный природный мир. Его рельеф, течения, острова и живые организмы влияют на климат, хозяйство и жизнь людей, поэтому океан нужно беречь.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2026-06-02T18:05:16Z</dcterms:created>
  <dcterms:modified xsi:type="dcterms:W3CDTF">2026-06-02T18:05:16Z</dcterms:modified>
</cp:coreProperties>
</file>