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даль»: поэма о пути, времени и памяти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стране становится размышлением о России, войне и совести.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и послевоенная эпоха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 рождается из времени восстановления страны, когда особенно остро звучали память, ответственность и правда о пройденном веке.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поэт, фронтовик, редактор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прошёл через войну как наблюдатель и участник эпохи, поэтому его поэзия основана не на отвлечённых рассуждениях, а на личном историческом опыте.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«Василия Тёркина» и редактор «Нового мира», он ценил ясность речи, точность детали и уважение к живой народной интонации.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 далью — даль» это соединяется с зрелым взглядом на страну: частное переживание становится частью общего разговора о судьбе России.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как основа композиции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поэме — это не просто маршрут, а способ увидеть страну в движении: через окна вагона, станции, пейзажи и случайные встречи раскрывается жизнь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остановка вызывает мысль или воспоминание, поэтому путь превращается в символ внутреннего поиска, где пространство дороги совпадает с движением памяти и сознания.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и лирическая форма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поэма строится на смене маршрутов, станций и дорожных впечатлений, создающих ощущение непрерывного движения и живого присутствия в стране.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и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деталь сразу вызывает у героя память о прошлом, и частное наблюдение расширяется до личной и исторической перспективы.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измерение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впечатление постепенно перерастает в размышление о времени, войне и судьбе народа, не теряя интонации доверительного разговора.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форма позволяет не рассказывать события последовательно, а выстраивать мысль так, чтобы каждое наблюдение вело к нравственной оценке прожитого.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поэмы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повторяющихся смысловых переходов в лирико-эпической структуре произведения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поэме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показана через конкретные пространства — станции, деревни, поля, города и дороги, — поэтому образ страны ощущается не отвлечённо, а зримо и осязаемо.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Твардовского интересует не только красота пейзажа, но и труд людей, которые живут, работают и восстанавливают страну после тяжёлых испытаний.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поэме — это пространство памяти и ответственности, где прошлое войны не отменяет мирную жизнь, а делает её нравственно значимой.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мирной послевоенной реальности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дорога не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мирном движении поезда прошлое неожиданно возвращается через отдельную деталь: знакомый пейзаж, станцию или лицо человека. Так военная память входит в повседневность без громких деклараций, но с большой внутренней силой и болью.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следы в обычной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реальность в поэме не выглядит полностью освобождённой от войны. Разрушения, утраты и воспоминания живут рядом с трудом и восстановлением, напоминая, что настоящее построено на опыте пережитых потерь.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Поколение, которое помнит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поэме несут в себе не только сегодняшние заботы, но и память о фронте. Поэтому каждый разговор, каждый взгляд и каждая встреча становятся знаком того, что прошлое продолжает действовать в судьбе поколения.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обозначают поздний период Твардовского: именно тогда его авторское «я» особенно ясно соединяет личный опыт, историческую память и нравственную ответственность.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публикации поэмы «За далью — даль»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время, когда поэма создавалась и приобрела форму зрелого размышления о стране и памяти.
</a:t>
            </a:r>
            <a:endParaRPr lang="en-US" sz="2311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тематические линии поэмы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мотивы постоянно переходят друг в друга, поэтому темы воспринимаются не по отдельности, а как единая система.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дорога и память: именно они связывают личное переживание с историческим взглядом на страну.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Т. Твардовского «За далью — даль»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95119" y="3230225"/>
            <a:ext cx="164813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поэмы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естественность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поэме звучит просто и живо, без книжной вычурности. Твардовский добивается впечатления доверительного разговора, в котором мысль рождается прямо в ходе наблюдения и размышления.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цепочки перечислений и ритмические возвраты усиливают внутреннее движение речи. Благодаря им поэма звучит как живая мысль, которая ищет точную формулу пережитого.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 пейзажные подробности у него конкретны и узнаваемы. Они не украшают текст, а помогают увидеть реальную жизнь страны и придают словам документальную убедительность.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Интонационная 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вопросы, смена тона и свободный стих создают эффект непосредственного размышления. Стиль остаётся сдержанным, но эмоционально насыщенным, поэтому авторская позиция воспринимается особенно честно.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функции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приёмы помогают соединить личное переживание с исторической памятью и общим смыслом поэмы.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на одну задачу: из частного наблюдения вывести нравственный и исторический смысл, не теряя живого голоса автора.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«За далью — даль»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произведения: лиро-эпическая поэма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личный голос автора, его память, сомнения и внутренняя сосредоточенность. Текст звучит как исповедальное размышление о прожитом.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 эпосом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сюжет и широкий охват страны придают поэме эпический масштаб. Частное наблюдение постоянно соотносится с жизнью народа и историей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жанрового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лирики и эпоса позволяет говорить одновременно о судьбе человека и о судьбе России. Именно поэтому поэма воспринимается как произведение личное и общенациональное.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России в поэме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поэме раскрывается через конкретные ориентиры: станции, реки, поля, города, железную дорогу. Пространство кажется огромным, но не безличным: в нём ощутимы труд, движение и следы истории.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маршрута соотносится с масштабом памяти. Чем дальше путь, тем отчётливее становятся связь поколений и ответственность человека перед прошлым, которое не исчезает из настоящей жизни.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детали к историческому обобщению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логика поэмы: конкретное наблюдение постепенно расширяет смысл и выводит к размышлению о времени и ответственности.
</a:t>
            </a:r>
            <a:endParaRPr lang="en-US" sz="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правды и ответственности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настаивает на честном взгляде на жизнь: без украшательства, громких лозунгов и искусственного пафоса. Для Твардовского важна не эффектность, а точность нравственного свидетельства.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о прожитом поколением становится формой долга. Герой ощущает ответственность не только за собственную судьбу, но и за то, как будет рассказана история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говорить от имени времени не даётся автоматически. Его нужно заслужить внутренней честностью, уважением к людям и готовностью не скрывать трудные стороны прошлого.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 в поэме связана с нравственной мерой. Твардовский показывает, что подлинная выразительность рождается из правды переживания, а не из внешней литературной отделки.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поэмы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текста эмоциональный тон остаётся сдержанным, но не равномерным: он меняется вместе с ходом мысли и позволяет увидеть внутреннюю работу памяти.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движение от созерцания к нравственному выводу: чувство не ослабевает, а постепенно приобретает глубину и собранность.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«За далью — даль»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поэмой «Василий Тёркин»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поэмы основаны на доверии к живой русской речи, ясной интонации и человеческой правде. Твардовский сохраняет народность стиля, поэтому его герои и размышления звучат естественно и убедительно.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связан с военной непосредственностью, тогда как «За далью — даль» смотрит на события с послевоенной дистанции. Поздняя поэма более сосредоточена на памяти, времени и итогах прожитого.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фронтовом произведении важны действие и стойкость, то здесь на первый план выходит мысль. Сходство сохраняется в уважении к человеку, но тон становится спокойнее и философичнее.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в русской литературе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далью — даль» показывает, как личная биография может стать способом разговора об истории народа. Это важный пример лиро-эпической поэмы позднего советского времени.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художественную ценность как текст о памяти, дороге, родной земле и трудной судьбе страны. Его тема остаётся понятной и современному читателю.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продолжает традицию русской литературы, где путь героя связан с нравственным поиском и ответственностью перед прошлым. Здесь дорога — это не только движение, но и форма осмысления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текста усиливает его принципиальная честность. Твардовский утверждает, что история народа видна через судьбу человека, его способность помнить и говорить правду.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смысл движения «за далью — даль»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убеждает, что настоящий путь человека измеряется не расстоянием, а глубиной памяти и совести. За каждым новым горизонтом открывается историческая ответственность и необходимость честно оценивать прожитое.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2026-05-23T16:08:52Z</dcterms:created>
  <dcterms:modified xsi:type="dcterms:W3CDTF">2026-05-23T16:08:52Z</dcterms:modified>
</cp:coreProperties>
</file>