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социальной среды на развитие и здоровье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каждый день формирует привычки, настроение и здоровье.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6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11–12 лет особенно заметно влияние сверстников, школы и семьи. В это время формируются привычки общения, отдыха, движения и отношения к своему здоровью.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748" y="1809310"/>
            <a:ext cx="249600" cy="199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социальная среда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ребенок учится первым правилам общения, заботы о себе и ответственности. Семейные привычки часто становятся основой режима дня, питания и отношения к учебе.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и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 влияют на разговоры, интересы, игры и поведение в коллективе. В хорошей компании легче чувствовать поддержку, а в плохой — попасть под давление.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дает не только знания, но и опыт общения, соблюдения правил и совместной работы. Атмосфера в классе заметно отражается на уверенности и спокойствии ребенка.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секции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занятия помогают развивать дисциплину, выносливость и умение работать в команде. Они расширяют круг общения и дают полезные интересы вне уроков.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место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Интернет, двор, район и привычная обстановка тоже влияют на ребенка каждый день. Они могут поддерживать развитие, а могут создавать лишние риски и отвлекать от полезных дел.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влияния на школьника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круга помогают увидеть, какие источники чаще всего участвуют в формировании ежедневных привычек и выбора.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влияние обычно дают семья и сверстники, а школа и кружки поддерживают развитие и дисциплину.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презентации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первая и самая близкая среда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ребенок усваивает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семье ребенок впервые замечает, как люди разговаривают, помогают друг другу и решают споры. Эти наблюдения постепенно превращаются в привычки поведения.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семейный климат влияет на 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 делает ребенка спокойнее и увереннее. Постоянные конфликты, резкие слова и равнодушие, наоборот, усиливают тревогу и мешают чувствовать себя защищенным.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друзья и одноклассники влияют на поведение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компании ребенок учится общаться, договариваться и понимать чужую точку зрения. Отношения со сверстниками помогают почувствовать себя частью коллектива.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нередко задают моду на речь, интересы, игры и отношение к урокам. Поэтому важно замечать, что именно принято в окружении.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группе ценят помощь, уважение и честность, это поддерживает уверенность и спокойствие. Такие отношения делают общение безопасным и полезным.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в компании поощряют насмешки, риск и нарушение правил, возрастает вероятность конфликтов, ошибок и неприятных последствий для здоровья и учебы.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стресс по-разному влияют на самочувствие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два противоположных направления: спокойная среда помогает восстанавливаться, а напряженная — быстрее утомляет.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поддержки вокруг ребенка, тем лучше его самочувствие; чем выше стресс, тем сильнее ухудшается состояние.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презентации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место общения, учебы и безопасности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совместных делах школьники учатся слушать друг друга, соблюдать правила и отвечать за свои поступки. Эти навыки важны и в учебе, и в жизни.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Доброжелательный класс помогает чувствовать себя спокойнее и увереннее. Когда рядом нет страха и насмешек, легче сосредоточиться на заданиях и проявлять инициативу.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спорт и творчество делают школьную жизнь разнообразной. Они помогают находить друзей, раскрывать способности и учиться действовать вместе ради общего результата.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факторы и их влияние на здоровье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 тот же фактор может помогать здоровью или мешать ему в зависимости от отношений и привычек.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появляется там, где есть поддержка и безопасность; вред — там, где возникают конфликты, стресс и плохие привычки.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презентации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социальные сети в жизни школьника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общаться, искать информацию и учиться, но требует меры. Долгое сидение за экраном утомляет глаза, сокращает движение и мешает вовремя отдыхать.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можно столкнуться с грубостью, обманом, опасными советами и кибербуллингом. Поэтому важно проверять информацию, ограничивать время онлайн и обращаться за помощью к взрослым.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примера к привычке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поведение, которое ребенок часто видит и повторяет, постепенно закрепляется в семье, школе и среди друзей.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7" y="3057275"/>
            <a:ext cx="154125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связи социальной среды и физического здоровья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одноклассники, секции и совместные прогулки помогают чаще двигаться. Это поддерживает выносливость, осанку и общий тонус, а также снижает привычку долго сидеть без перерыва.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Поддерживающая среда помогает вовремя заканчивать дела и ложиться спать без лишнего напряжения. Спокойный вечер, отсутствие ссор и разумное время в сети улучшают восстановление организма.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 и пример друзей влияют на выбор еды. Когда дома принято есть регулярно и без спешки, ребенку легче соблюдать режим и не увлекаться вредными перекусами.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понятные правила и взрослые, которым можно доверять, ребенок реже попадает в рискованные ситуации. Меньше стресса означает меньше жалоб на усталость и недомогание.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школьнику сохранять здоровье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небольшие, но регулярные полезные действия дают заметный эффект, если они повторяются каждый день и поддерживаются окружающими.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сон, движение и поддержка взрослых; вместе они формируют устойчивую основу для здоровья и хорошего самочувствия.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темы; условная оценка значимости факторов, 2025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влияния и их последствия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 и грубые слова ранят самооценку. Ребенок начинает ожидать плохого отношения, становится более замкнутым и реже проявляет инициативу в классе и дома.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 стороны компании толкает на неверные решения. Чтобы не выделяться, школьник может соглашаться на рискованные поступки, которые потом вызывают проблемы и чувство вины.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стресс продолжается долго, страдают учеба и здоровье. Труднее сосредоточиться, отдыхать и спокойно разговаривать, а это мешает решать обычные школьные задачи.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Позитивная среда помогает развиваться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 пробовать новое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доброжелательные люди, школьник не боится ошибки и спокойно учится на опыте. Он чаще берет посильные задачи и постепенно становится самостоятельнее.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растут уверенность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секции и общие дела учат договариваться, помогать другим и доводить начатое до конца. В такой среде легче верить в себя и стремиться к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факторы окружения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редко бывает полностью хорошим или плохим: важны сочетание людей, правил и ежедневных привычек ребенка.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поддержки, уважения и безопасности, тем устойчивее развитие. Давление и конфликты заметно ослабляют полезный эффект среды.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темы; условная оценка по признакам окружения, 2025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защититься от плохого влияния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бывают разными, но у ребенка всегда есть способы сохранить безопасность и не втянуться в опасное поведение.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способ защиты — быстро распознать давление, прекратить контакт и попросить помощи у доверенного взрослого.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темы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помощи начинается с доверия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школьник может действовать, если столкнулся с плохим влиянием, тревогой или конфликтом в общении.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самому создавать здоровую среду вокруг себя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Оцениваю людей вокруг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смотреть не на популярность, а на поступки. Доброе отношение, уважение к правилам и умение не давить на других — надежные признаки безопасного общения.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Заполняю день хорошими делами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Секции, кружки, сон по режиму и отказ от опасных чатов помогают менять привычки. Чем больше осмысленных занятий, тем меньше места для скуки и случайного вредного влияния.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Выбираю полезное общение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чаще быть рядом с теми, кто поддерживает и не втягивает в риск. Полезны одноклассники, с которыми можно спокойно учиться, играть и обсуждать дела.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Обращаюсь за поддержкой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становится трудной, важно сразу говорить взрослым. Ранний разговор помогает быстрее остановить плохое влияние и сохранить спокойствие, безопасность и уверенность.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каждый день формирует здоровье и характер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людей и правил вокруг себя влияет на учебу, самочувствие и привычки. Когда рядом поддержка и уважение, школьнику легче расти уверенным, активным и спокойным.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2026-05-20T22:10:35Z</dcterms:created>
  <dcterms:modified xsi:type="dcterms:W3CDTF">2026-05-20T22:10:35Z</dcterms:modified>
</cp:coreProperties>
</file>