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Азотсодержащие органические соединения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Органика с атомом азота в связи с углеродным скелетом: амины, амиды, нитросоединения, нитрилы, аминокислоты.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в курсе естествознания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встречается в белках, нуклеиновых кислотах, витаминах и многих активных веществах. В школе мы учимся связывать строение молекул с растворимостью, основностью, реакциями и биологической ролью. Эти соединения применяются в медицине, сельском хозяйстве, промышленности и быту.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азотсодержащих соединений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Амины можно рассматривать как производные аммиака: один или несколько атомов водорода замещены углеводородными радикалами. Именно присутствие азота в «аминном» фрагменте задаёт характерные химические реакции.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Амиды — производные карбоновых кислот с группой -CONH2 (или её замещёнными аналогами). Их свойства связаны с взаимодействием атома азота с карбонильной частью, поэтому основность заметно ниже, чем у аминов.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Нитросоединения содержат группу -NO2, нитрилы — -C≡N, аминокислоты сочетают -NH2 и -COOH. Азотистые гетероциклы включают атом азота в кольцо и встречаются во многих природных и синтетических молекулах.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998" y="1935209"/>
            <a:ext cx="435063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классов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группа определяет, как ведёт себя вещество: от основности и полярности до реакционной способности и типичных примеров.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функциональной группы — ключ к пониманию свойств: меняется электронное строение, а вместе с ним и реакции, и поведение в растворах.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органической химии (классы соединений и функциональные группы).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числу радикалов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Амины делят на первичные, вторичные и третичные — в зависимости от того, сколько углеводородных радикалов связано с атомом азота. Это удобно представлять через «замещение» в производных от аммиака.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неподелённой электронной пары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атома азота есть неподелённая электронная пара, поэтому амины проявляют основные свойства. При этом алифатические амины обычно более «сильные» основания, а ароматические, например анилин, — более слабые из-за влияния бензольного кольца.
</a:t>
            </a:r>
            <a:endParaRPr lang="en-US" sz="1154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аминов и их основные свойства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основности аммиака и аминов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электронная плотность на атоме азота, тем легче молекула присоединяет протон и проявляет основность в растворе.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правило: алифатические амины обычно более основны, чем аммиак; у анилина основность ниже из‑за частичного сопряжения неподелённой пары с бензольным кольцом.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закономерность школьного курса органической химии о влиянии строения на основность (качественная диаграмма).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0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получения аминов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Алкилирование аммиака и производных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подход — алкилирование аммиака: к азотсодержащему центру последовательно вводят углеводородные фрагменты. Так формируются амины разного строения, от первичных до третичных.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нитросоединений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Нитросоединения можно переводить в амины при восстановлении. Такой путь связывает разные классы органических веществ и помогает понять смысл «превращений» функциональных групп.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Габриэля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Габриэля используется как способ синтеза аминов, когда важно получить продукт определённого типа. В школьной химии её приводят как метод целенаправленного получения аминов.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нитробензол → анилин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нагляден пример: нитробензол восстанавливают до анилина. Это демонстрирует связь строения и реакционной способности и показывает, как нитрогруппа становится аминогруппой.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анилина из нитробензола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превращений функциональной группы: нитро → амино.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Амины реагируют с кислотами с образованием солей аммония, поэтому их водные растворы часто показывают щелочную реакцию. Это напрямую связано с наличием пары электронов на атоме азота.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и вторичные амины могут вступать в реакции замещения и алкилирования, то есть «добавлять» новые углеводородные фрагменты к азоту. В результате свойства молекулы меняются вместе со строением.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Ароматические амины способны участвовать в электрофильном замещении в бензольном кольце. Заместитель влияет на направление: новые группы в основном вводятся в орто- и пара-положения относительно аминогруппы.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свойства аминов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Амиды содержат амидную группу -CONH2 или её производные. Важный фактор — взаимодействие неподелённой пары азота с карбонильной группой: из-за этого амиды значительно слабее оснований, чем амины.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амиды хорошо растворяются в воде, поэтому они находят применение в химии и биохимии. Некоторые из них, например мочевина, имеют практическое значение и как компонент биохимических процессов, и в сельском хозяйстве.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Амиды как производные карбоновых кислот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низших аминов и амидов в воде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удлинения углеводородного радикала растёт доля неполярной «гидрофобной» части, а доля межмолекулярных водородных связей с водой относительна уменьшается.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общую закономерность: чем короче углеродная цепь и чем больше полярных групп, тем лучше вещество взаимодействует с водой и тем выше растворимость.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демонстрация учебной зависимости (без привязки к конкретным экспериментальным константам), 2026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Нитрогруппа −NO2 сильно оттягивает электронную плотность к себе, поэтому связь в молекуле становится более полярной, а соседние фрагменты сильнее «чувствуют» это электронное влияние.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выраженного −I- и частично −M-эффекта нитросоединения обычно проявляют слабую основность: неподелённая пара в потенциально «активной» зоне практически не увеличивает нуклеофильность.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Нитросоединения легко восстанавливаются до аминов: именно поэтому они часто служат переходным этапом, когда в синтезе нужно преобразовать нитрогруппу в аминогруппу.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Нитробензол — один из наиболее известных примеров. Его рассматривают как «узловое звено» органического синтеза, связывающее разные классы соединений за счёт управляемых превращений.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Нитросоединения: строение и свойства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типичные нитрилы, их формулы и направления применения; в центре внимания — удобство нитрильной группы как отправной точки для дальнейших превращений.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Нитрильная функциональная группа делает эти вещества химически «гибкими»: они подходят и как растворители, и как сырьё, и как промежуточные реагенты для получения других продуктов.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органической химии (классы нитрилов), 2026
</a:t>
            </a:r>
            <a:endParaRPr lang="en-US" sz="984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Нитрилы и их практическое применение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как основа белков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молекуле аминокислоты одновременно присутствуют аминогруппа и карбоксильная группа, поэтому вещество способно реагировать и как кислота, и как основание — то есть проявляет амфотерные свойства.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водных растворах аминокислоты часто существуют в виде цвиттер-ионов: в одной частице совмещаются положительный и отрицательный заряды, что объясняет их хорошую растворимость и поведение в растворах.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изучения удобно брать глицин и аланин: на них хорошо видны ключевые признаки строения и то, как заряженные группы влияют на химические и биологические свойства.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аминокислоты превращаются в белок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образования пептидной связи и роста цепи при переходе от небольших фрагментов к полипептиду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Пиридин — «узел» молекул с выраженной полярностью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кольцо, в котором атом азота делает структуру заметно более «контактной» с водой и другими молекулами. Пиридин встречается в биологически активных соединениях и помогает понять, как расположение атома азота меняет свойства вещества.
</a:t>
            </a:r>
            <a:endParaRPr lang="en-US" sz="82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Пиррол и водородные связи: роль в «строительстве» сложных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Пиррол часто ассоциируется с соединениями, где важны водородные связи и устойчивость структуры. Когда атом азота входит в ароматическое кольцо, меняются полярность и реакционная способность, а это отражается на биохимических процессах.
</a:t>
            </a:r>
            <a:endParaRPr lang="en-US" sz="827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Имидазол и пурин: молекулярные «ключи» для обмена сигналами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Имидазол и пурин участвуют в работе клеточных молекул, связанных с передачей информации и энергетическим обменом. Их азотсодержащие фрагменты влияют на способность к образованию связей и на то, как молекулы «узнают» друг друга.
</a:t>
            </a:r>
            <a:endParaRPr lang="en-US" sz="827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Азотистые гетероциклы в живой природе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азотсодержащих соединений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промышленности азотсодержащие фрагменты часто служат «мостиками» между сырьём и конечными продуктами: они задают реакционную направленность и итоговые свойства материалов.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схема показывает приоритеты применения: максимальная доля приходится на сферу лекарств и химических материалов, а удобрения связывают химию с сельским хозяйством.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качественная схема без привязки к официальной статистике, 2026
</a:t>
            </a:r>
            <a:endParaRPr lang="en-US" sz="99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токсикологические аспекты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нитросоединения и ароматические амины токсичны; у отдельных представителей обсуждаются канцерогенные свойства, поэтому для них особенно важны контроль воздействия и соблюдение норм обращения.
</a:t>
            </a:r>
            <a:endParaRPr lang="en-US" sz="882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азотных удобрений может приводить к накоплению нитратов в почве и водоёмах. Это нарушает экологическое равновесие и влияет на качество воды и развитие организмов.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обращения зависит от летучести: вещества, способные переходить в воздух, повышают риск вдыхания, а растворимость определяет вероятность попадания в организм через воду.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учитывают устойчивость и способность к накоплению: чем дольше вещество сохраняется в среде и чем легче аккумулируется, тем выше потенциальный экологический и медицинский риск.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Амины, амиды, нитросоединения и нитрилы различаются по реакционной способности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Амины проявляют основные свойства, амиды — слабую основность, нитросоединения легко восстанавливаются до аминов, а нитрилы часто выступают удобными промежуточными продуктами синтеза.
</a:t>
            </a:r>
            <a:endParaRPr lang="en-US" sz="97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группа управляет свойствами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строение азотсодержащих соединений напрямую определяют их поведение: меняются основность, полярность и тип реакций. Поэтому функциональную группу нужно уметь «читать» как подсказку.
</a:t>
            </a:r>
            <a:endParaRPr lang="en-US" sz="107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«структура → реакция» работает и в быту, и в лаборатории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прогнозировать превращения, важно связывать строение конкретного вещества с возможной реакцией. Такой подход помогает быстрее понимать органический синтез и технологические процессы.
</a:t>
            </a:r>
            <a:endParaRPr lang="en-US" sz="107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рисков обязательно рядом с химией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Токсичность некоторых азотных соединений и влияние удобрений на экологию показывают, что химические знания должны сопровождаться оценкой воздействия, контролем условий и безопасными практиками.
</a:t>
            </a:r>
            <a:endParaRPr lang="en-US" sz="10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азота — это связь состава, строения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Азотсодержащие органические соединения объединяют разные по свойствам вещества, но их «общий язык» — атом азота. Функциональные группы помогают объяснять реакции, предсказывать поведение и понимать значение химии в природе.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2026-05-13T13:31:08Z</dcterms:created>
  <dcterms:modified xsi:type="dcterms:W3CDTF">2026-05-13T13:31:08Z</dcterms:modified>
</cp:coreProperties>
</file>