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4475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формирование противоборствующих лагерей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причины, примеры и последствия создания противоборствующих союзов в XIX–XX веках.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протяжении истории различия в культуре, экономике и идеологии приводили к формированию конфликтных групп. Особенно нарастающее соперничество возникло в XIX–XX веках, когда индустриализация и национализм изменили глобальный расклад сил.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предпосылки конфликтов между странами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Лагеря формировались как реакция на угрозы со стороны конкурирующих держав и стремление укрепить позиции на мировой арене.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Противоборствующие лагеря — союзы стран, объединённых общими политическими, экономическими или идеологическими целями для защиты своих интересов.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включают борьбу за влияние, обеспечение доступа к ресурсам, а также противостояние военным и торговым соперникам.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противоборствующие лагеря и их причины
</a:t>
            </a:r>
            <a:endParaRPr lang="en-US" sz="2938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формирования лагерей в XIX веке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1815 — Священный союз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Россия, Австрия и Пруссия создали Альянс для поддержания консервативного порядка после наполеоновских войн.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1882 — Тройственный союз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Германия, Австро-Венгрия и Италия объединились для взаимной защиты и защиты общих интересов в Европе.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1907 — Антанта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Франция, Россия и Великобритания сформировали союз против растущей мощи Тройственного союза и раздела колоний.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численности армий и флотов демонстрирует баланс сил между главными союзами.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Тройственный союз обладал значительной военной мощью, но Антанта объединяла крупнейшие империи для общей обороны.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военных ведомств, 1914 год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противоборствующих лагерей перед Первой мировой войной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Масштабы потерь и разрушений
</a:t>
            </a:r>
            <a:pPr algn="ctr" indent="0" marL="0">
              <a:lnSpc>
                <a:spcPct val="100000"/>
              </a:lnSpc>
              <a:buNone/>
            </a:pPr>
            <a:r>
              <a:rPr lang="en-US" sz="6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унёс жизни более 18 миллионов человек, разрушил города и экономику многих стран. Последствия оказались катастрофическими для населения и инфраструктуры.
</a:t>
            </a:r>
            <a:endParaRPr lang="en-US" sz="1055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великих империй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привела к падению четырёх империй: Российской, Австро-Венгерской, Османской и Германской. На их месте появились новые государства с новыми границами.
</a:t>
            </a:r>
            <a:endParaRPr lang="en-US" sz="1086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на карте Европы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1918 года Европа пережила существенные геополитические изменения — формировались новые государства и зоны влияния, что повлияло на дальнейшую мировую политику.
</a:t>
            </a:r>
            <a:endParaRPr lang="en-US" sz="1086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Противоборство лагерей и Первая мировая война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Версальская система не смогла обеспечить долгосрочный мир, оставив много нерешённых споров и обид между странами.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Межвоенный период и новые линии конфликта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кризис и политическая нестабильность усилили противоречия, особенно в Германии и странах Восточной Европы.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Германии и СССР способствовала их радикализации и поиску новых союзников и стратегий.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авторитарных режимов и формирование новых коалиций подготовили почву для начала Второй мировой войны.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Оси объединяются
</a:t>
            </a:r>
            <a:pPr algn="ctr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Германия, Италия и Япония заключили союз, стремясь расширить своё влияние и пересмотреть итоги Первой мировой войны.
</a:t>
            </a:r>
            <a:endParaRPr lang="en-US" sz="1340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Антигитлеровская коалиция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СССР, Великобритания, США и Франция объединились для противостояния растущей угрозе агрессии стран Оси.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широкомасштабного конфликта
</a:t>
            </a:r>
            <a:pPr algn="ctr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1939 года локальные конфликты переросли в глобальную войну с многочисленными фронтами и огромным числом участников.
</a:t>
            </a:r>
            <a:endParaRPr lang="en-US" sz="1199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лагерей накануне Второй мировой войны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Западного блока
</a:t>
            </a:r>
            <a:pPr algn="ctr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США и союзные страны сформировали НАТО для совместной обороны и противодействия советскому влиянию.
</a:t>
            </a:r>
            <a:endParaRPr lang="en-US" sz="1181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Восточный блок и Варшавский договор
</a:t>
            </a:r>
            <a:pPr algn="ctr" indent="0" marL="0">
              <a:lnSpc>
                <a:spcPct val="100000"/>
              </a:lnSpc>
              <a:buNone/>
            </a:pPr>
            <a:r>
              <a:rPr lang="en-US" sz="6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объединил страны социалистического лагеря в военный союз как противовес НАТО и для усиления контроля в регионе.
</a:t>
            </a:r>
            <a:endParaRPr lang="en-US" sz="1162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Продолжительное политическое противостояние
</a:t>
            </a:r>
            <a:pPr algn="ctr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война длилась десятилетиями, характеризовалась идеологической борьбой и отсутствием прямых столкновений между сверхдержавами.
</a:t>
            </a:r>
            <a:endParaRPr lang="en-US" sz="1062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противоборствующих лагерей в годы Холодной войны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9296" y="608550"/>
            <a:ext cx="30777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Гонка вооружений и политическое противостояние в годы Холодной войны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518049" y="1318446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1950–1953 — Корейская война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Локальный военный конфликт, где противопоставились силы коммунистического и капиталистического лагерей.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19308" y="93948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1949 — Создание НАТО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страны образовали военный альянс для коллективной защиты от возможной советской агрессии.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19308" y="2528973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1955 — Образование Варшавского договора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и страны Восточной Европы создали военный союз в ответ на НАТО, закрепляя раздел Европы на блоки.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518049" y="3758235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1962 — Карибский кризис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Острое противостояние между США и СССР из-за размещения советских ракет на Кубе, едва не приведшее к ядерной войне.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Первой мировой войной сформировались два главных лагеря: Антанта, в которую входили Россия, Франция и Великобритания, и Тройственный союз, объединявший Германию, Австро-Венгрию и Италию.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примеры лагерей в Европе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мировой войне противостояли союзники и страны Оси, куда входили Германия, Италия и Япония, что серьезно влияло на ход военных действий и международную дипломатию.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этих лагерей оказало значительное влияние на послевоенные соглашения и начало процесса создания международных союзов для поддержания мира.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Разведывательные службы как КГБ, ЦРУ и Ми-6 стали ключевыми инструментами в борьбе за информацию между лагерями во время Холодной войны.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противостояния: разведка и идеология
</a:t>
            </a:r>
            <a:endParaRPr lang="en-US" sz="2391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Идеологическое противостояние проявилось в гонке научно-технического прогресса, особенно в космической гонке — запуск спутника СССР и высадка американцев на Луну.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пропаганда активно использовалась для влияния на общественное мнение внутри стран и за их пределами, включая радио и печатные издания.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Шпионские скандалы, такие как случай с Гари Пауэрсом, подчеркивали тонкую грань между мирным сотрудничеством и скрытым конфликтом.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давления и контроля внутри лагерей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социалистических странах применялась строгая партийная дисциплина, цензура средств массовой информации и ограничение доступа к информации и литературе.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санкции использовались для давления на государства, не входившие в соответствующий лагерь или нарушавшие интересы блока.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расширения влияния нейтральных стран использовались экономические связи и обещания особых торговых или политических льгот.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Идеологические фильмы как инструмент влияния
</a:t>
            </a:r>
            <a:pPr algn="ctr" indent="0" marL="0">
              <a:lnSpc>
                <a:spcPct val="100000"/>
              </a:lnSpc>
              <a:buNone/>
            </a:pPr>
            <a:r>
              <a:rPr lang="en-US" sz="6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лагерях создавались фильмы, укреплявшие представления о врагах и героях. Например, «На Западном фронте без перемен» показывал ужасы войны, а «Весёлые ребята» отражали советскую действительность и идеи.
</a:t>
            </a:r>
            <a:endParaRPr lang="en-US" sz="1072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о войне и шпионаже
</a:t>
            </a:r>
            <a:pPr algn="ctr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Произведения, посвящённые военным событиям и разведке, помогали формировать образ врага и повышать патриотизм среди населения различных стран во время конфликтов.
</a:t>
            </a:r>
            <a:endParaRPr lang="en-US" sz="1191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и искусство в пропаганде
</a:t>
            </a:r>
            <a:pPr algn="ctr" indent="0" marL="0">
              <a:lnSpc>
                <a:spcPct val="100000"/>
              </a:lnSpc>
              <a:buNone/>
            </a:pPr>
            <a:r>
              <a:rPr lang="en-US" sz="6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Карикатуры, плакаты и музыканты активно использовались для поддержки своей стороны и осуждения противника, формируя общественное мнение и эмоциональное восприятие противостояния.
</a:t>
            </a:r>
            <a:endParaRPr lang="en-US" sz="1072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противостояния в культуре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Милитаризация экономики привела к росту военных расходов, например, в 1980-х годах СССР и США тратили около 10% ВВП на оборону.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внутреннюю политику государств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пропаганда усиливала национальную идентичность и поддерживала лояльность населения в условиях противостояния с другими лагерями.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оппозиции осуществлялось через контроль СМИ и законодательство, что снижало риск внутренней нестабильности.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молодежных организаций, таких как пионерия и скауты, стимулировало патриотическое воспитание и подготовку будущих граждан к службе.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движение стремилось сохранить суверенитет и найти собственные решения, избегая влияния крупных военных союзов.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страны, например Швейцария, Швеция и Финляндия, выбирали нейтралитет и придерживались независимой внешней политики, не вступая в блоки.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1961 году было создано Движение неприсоединения во главе с Индией, Египтом и Югославией для защиты интересов нейтральных держав в условиях глобального противостояния.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нейтральных стран и движение неприсоединения
</a:t>
            </a:r>
            <a:endParaRPr lang="en-US" sz="2938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271502"/>
            <a:ext cx="8556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конфронтации и попытки разрядки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06901" y="3096732"/>
            <a:ext cx="2596339" cy="14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ОСВ-1 (1972)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соглашение по ограничению стратегических вооружений между США и СССР, направленное на снижение риска ядерного конфликта и начало политики разрядки напряженности.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73827" y="3096732"/>
            <a:ext cx="2596339" cy="14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Хельсинкский процесс (1975)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Подписание соглашений по безопасности и сотрудничеству в Европе, укрепивших доверие и установивших принципы уважения прав человека и территориальной целостности.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40752" y="3096732"/>
            <a:ext cx="2596339" cy="14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диалога в 1980-х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переговоров и повышение уровня политического взаимопонимания, несмотря на сохранявшиеся идеологические разногласия.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СССР в 1991 году стал ключевым событием, изменившим мировой баланс и положившим конец двухполюсной системе международных отношений.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после окончания противоборства лагерей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независимых государств в Восточной Европе и Евразии сопровождалось новыми региональными конфликтами, такими как в Балканах и на Кавказе.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Возникли новые формы противостояния, включая экономическое соперничество, информационные войны и киберугрозы, что усложнило международную безопасность.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постоянного диалога между странами для предупреждения эскалации конфликтов и сохранения мира подтверждена историей XX века.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формирования противоборствующих лагерей для современности
</a:t>
            </a:r>
            <a:endParaRPr lang="en-US" sz="2285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включают новые формы противоборства, такие как кибербезопасность и информационные атаки, требующие международного сотрудничества.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международных организаций, в частности ООН, важна для координации усилий по урегулированию региональных конфликтов и предотвращению войн.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компромиссов и дипломатических решений остается ключевым элементом в поддержании стабильности и предотвращении локальных и глобальных кризисов.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противоборства лагерей в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формирования противоборствующих лагерей показывает, как конфликты влияли на ход мировой политики, стимулировали развитие и формировали современную систему безопасности.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2026-05-10T17:59:37Z</dcterms:created>
  <dcterms:modified xsi:type="dcterms:W3CDTF">2026-05-10T17:59:37Z</dcterms:modified>
</cp:coreProperties>
</file>